
<file path=[Content_Types].xml><?xml version="1.0" encoding="utf-8"?>
<Types xmlns="http://schemas.openxmlformats.org/package/2006/content-types">
  <Default Extension="bmp" ContentType="image/bmp"/>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666" r:id="rId4"/>
  </p:sldMasterIdLst>
  <p:notesMasterIdLst>
    <p:notesMasterId r:id="rId56"/>
  </p:notesMasterIdLst>
  <p:sldIdLst>
    <p:sldId id="316" r:id="rId5"/>
    <p:sldId id="350" r:id="rId6"/>
    <p:sldId id="349" r:id="rId7"/>
    <p:sldId id="348" r:id="rId8"/>
    <p:sldId id="347" r:id="rId9"/>
    <p:sldId id="346" r:id="rId10"/>
    <p:sldId id="345" r:id="rId11"/>
    <p:sldId id="343" r:id="rId12"/>
    <p:sldId id="344"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266" r:id="rId37"/>
    <p:sldId id="342" r:id="rId38"/>
    <p:sldId id="317" r:id="rId39"/>
    <p:sldId id="302" r:id="rId40"/>
    <p:sldId id="297" r:id="rId41"/>
    <p:sldId id="301" r:id="rId42"/>
    <p:sldId id="265" r:id="rId43"/>
    <p:sldId id="307" r:id="rId44"/>
    <p:sldId id="308" r:id="rId45"/>
    <p:sldId id="309" r:id="rId46"/>
    <p:sldId id="310" r:id="rId47"/>
    <p:sldId id="311" r:id="rId48"/>
    <p:sldId id="312" r:id="rId49"/>
    <p:sldId id="313" r:id="rId50"/>
    <p:sldId id="314" r:id="rId51"/>
    <p:sldId id="267" r:id="rId52"/>
    <p:sldId id="303" r:id="rId53"/>
    <p:sldId id="305" r:id="rId54"/>
    <p:sldId id="315" r:id="rId5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2" d="100"/>
          <a:sy n="72" d="100"/>
        </p:scale>
        <p:origin x="551" y="280"/>
      </p:cViewPr>
      <p:guideLst/>
    </p:cSldViewPr>
  </p:slideViewPr>
  <p:notesTextViewPr>
    <p:cViewPr>
      <p:scale>
        <a:sx n="1" d="1"/>
        <a:sy n="1" d="1"/>
      </p:scale>
      <p:origin x="0" y="0"/>
    </p:cViewPr>
  </p:notesTextViewPr>
  <p:sorterViewPr>
    <p:cViewPr>
      <p:scale>
        <a:sx n="100" d="100"/>
        <a:sy n="100" d="100"/>
      </p:scale>
      <p:origin x="0" y="-1010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0FE0F2-62FE-4F69-81C4-5793F7263E97}" type="datetimeFigureOut">
              <a:rPr lang="it-IT" smtClean="0"/>
              <a:t>30/04/2025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EE05D6-4189-4214-879C-9163AD40B6F6}" type="slidenum">
              <a:rPr lang="it-IT" smtClean="0"/>
              <a:t>‹N›</a:t>
            </a:fld>
            <a:endParaRPr lang="it-IT"/>
          </a:p>
        </p:txBody>
      </p:sp>
    </p:spTree>
    <p:extLst>
      <p:ext uri="{BB962C8B-B14F-4D97-AF65-F5344CB8AC3E}">
        <p14:creationId xmlns:p14="http://schemas.microsoft.com/office/powerpoint/2010/main" val="3025679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B547C5D-F212-CE79-AC29-D994245C82C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A762CB9-761B-1A83-241B-F86C9495C1B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DC2A471-2DB3-024E-1BA4-96465D7870D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9799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60181A9-4EEC-EBB0-5136-8A67CA133CE9}"/>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B7EFE82-CC9E-A90C-AFDB-46123CB9854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26D7195-D618-A71D-5577-40E3E830EA62}"/>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5045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5470CD5-E82F-E5D2-5246-ED4671F1743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963FA2F9-D322-5296-601E-E48FE09C7DB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A9EC2CBA-79A3-E9C3-A808-5CDA0CDF54C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766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B3723C89-2F3B-C6F1-663C-CB7F796F82B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E0DEE21B-8FC2-11DF-6BE5-7ACF3CD1B54B}"/>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E314E02-81A2-7315-DD30-37DFC366FCC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4968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A70759E-FC3D-C0EF-71C8-42F123100FD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F352E73-FBE2-988A-ED6C-BAC7A43E623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147527E-B86D-BD99-679A-83E9B499E6A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6015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898C974-F79E-4190-0D1C-478ECF89FD2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A76D04D-E5B5-1E83-D5DD-BA6FA71BB181}"/>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4EE86D0-F8F6-9EE1-6B25-C1A45F478408}"/>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1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D471B6D4-ECE2-5BE2-3E37-84684BD4CCA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70F7B677-DA70-57B9-3B2F-015981BBA519}"/>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4C126F3-FC3C-F41D-A1EE-9EF6B794AAC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5064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B1F44B1-E914-12B2-662A-471ACE6D1E2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221D388-9627-5389-8C27-6926346DB6B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C159E20-A1F0-B997-DCE4-0036C23A775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858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70469D3-1EE8-8ED7-D90C-F5F25DD8BFD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01B1A33-CF33-85A1-42E7-D3D1A0168E3B}"/>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4948BB5-59AD-B51E-A965-8596D18A387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6841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33F6E1E-12AB-D51B-7BD7-E3195B47DBE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CE51ADB-418F-4D4A-CFB1-01E9524599B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D61E664-9250-03C0-A1D2-8C7F98488B88}"/>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4862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10AEB5D-285C-A96A-0250-CEE7A6815E2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5C11A3C-52C1-BEED-DAD7-A975EE3B173A}"/>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5B8D533-5C6F-CDD4-EA41-F47CF6A1A0C3}"/>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138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E7A15B7-A7DE-8D43-FC58-3610CB7311B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7EF9C272-72B6-8DBA-20AD-1D5097135C50}"/>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A597C7C-10DD-1367-78B1-7FDD62DE71A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7389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5E4FBF-0127-B273-8515-24797AFF7BA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B2EE017-2E04-E78A-67AF-6F3A5AA06B6E}"/>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AAE73DD-11F2-EC81-F57A-1BC98C29916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157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52D302A-E182-3C6C-3681-50325D911EA6}"/>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1C9B5CBD-62DD-57E6-0E9C-52F4E1F22B77}"/>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CA6C796-2AFA-5C28-2128-9A535A935FB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5490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B324771-21F3-3B36-E8AE-ADA490D87D1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7BEA56D-0BF4-3B37-77FE-4827B58991D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804871D3-400D-D71F-B349-BA587606750D}"/>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3796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528FD15-E326-017D-99DB-08E3DFB1797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646E70C-6B00-1014-D097-8FD4581EACE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9CA8DAE-6528-E50E-C71B-8F7EE4F6493C}"/>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46576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1C58AB32-8B14-DC2B-5CA0-58F2C111468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B8230B1-7612-C4FF-2A3B-F7094CDEFF9C}"/>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561F6E69-8320-23ED-1176-3A5E9E68632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7498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E0EEE033-3668-2421-7449-970C5047DE02}"/>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77EF040-2B84-4898-8EB5-3C27CCE575C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5C7F8FEA-282F-51CF-E763-BB0DA0B3D6A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9248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CE9A6A66-D098-CA63-6327-44CA29C49E6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022D8F80-98A6-2830-593B-9EA1ECE7792E}"/>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32E71E8-2226-62BB-D777-50FA05CC30E9}"/>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5270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96DAA03-70AF-6173-7416-902F0A3AC06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374A3B4-9123-171B-080F-0B3CA83CAD50}"/>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66720B1-D9FE-337C-FF29-92A4050092A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5177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BB9C02-4A40-1EE8-FD44-9E2A8737D9A6}"/>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EDF0299-38D9-1542-B096-46FBFE332FCA}"/>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175464F0-2C7F-4328-8968-D4AD8B4D9F2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914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9DA8C81-5D65-7D3C-DED0-8D0B3B0A991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1989A84-20A1-7D17-CBA7-13FDF10FD4E5}"/>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FB9F9D7-6883-971A-1A2E-BA827717B7E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8667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6AB45232-2898-A9B0-664C-0BD0EAA1AAA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632BFD7-AAA2-0609-43B5-36DC4172F86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3F53C65-58FD-7374-994F-3800F42F4E4E}"/>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1932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E743E17D-41DA-CF15-E87D-70ACE75D60D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237E198-08C9-8AF6-F9A8-827CED8E8BD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3271D26-DCF7-465B-513D-71162F222843}"/>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2067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00E495A2-0C2D-C249-9AE8-EC7AFF79C87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2D243006-7EF4-A567-7494-F9CD2E8ACB0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F9B37F0-4443-4C21-63A1-D3B144F7321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77995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30D41D87-C5CD-3669-73B6-19C60CE635B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9BFEEA2-8BE9-7077-CE36-D55C1932BD2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3880819-E391-11F2-41C3-F86EF181C32E}"/>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3505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92D7B57-3161-D7BD-2C98-A432467AC50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29E816A-4C85-7185-2329-8F23A34E7E73}"/>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8BE24E9-B576-CFB1-68B9-E70CB8D6F6B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25044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76260E3-091B-109D-4BB2-D8C89F2B0CF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074FFC6-432B-A19B-D67E-EF9C2B6369C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E1C44B3-42C7-6CE2-6B1B-BBAA6ED0229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9569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E9D9676-2CDE-B035-7E7F-DB1C50F2E4B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EC58794B-C5D8-4DF3-72BC-EC6845BD0B9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1E08909-5D48-6A23-004F-170A9B5A792D}"/>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4752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D039710-B434-233F-4548-0825AA7FA93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A3320A7-036D-D12E-BCCC-E03616804F99}"/>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39F11CA-8AF6-DE4C-6169-2B1E0A2363CB}"/>
              </a:ext>
            </a:extLst>
          </p:cNvPr>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9535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4B6FD44-90FD-BB70-F449-8D617B631C0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5DC4FD7-C22D-FA83-7111-D260E8BE5625}"/>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F3CB399-53E3-3B02-4811-6969A17B4CFB}"/>
              </a:ext>
            </a:extLst>
          </p:cNvPr>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82404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B4DBFD34-F381-4F3C-DBF8-1DE5EE46683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4B44B4A-A9FB-7DCB-E931-91A4DADC560F}"/>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49DE70D-BC78-D136-DD01-844DA9D84EF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128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16A4B312-3EA9-766E-8B4F-49E7FE5AA032}"/>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0A7748C-1E99-15B1-C7BE-D9BA04110F5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8B82A42-4AAE-A0D0-DF92-81A9F04E0069}"/>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23312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7CB9C69-5EF9-0A3C-8D21-D838065F250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41A518A-18CC-AE68-D73F-53FC07A772B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A22D95EA-6CE0-6F5D-A58F-99DA8AACB5B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09458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70618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2735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 name="Google Shape;50;p3: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88721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09AE0A6-79BF-E0E2-187E-6CB586B4BF7F}"/>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1DE95A33-B8B6-A7EF-4D33-E7A86F624303}"/>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A6C6967-E0B6-BDBF-D3CC-F9447DE3C90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098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97154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073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2309FCF-EB60-0B76-6F55-490EC75AE21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783DBCA-17E9-AAE1-6B4D-0F8CBAEA7B8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BA6BF6B-7704-AC0B-154B-15E2C58357D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649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0118FB18-7339-954F-6E29-E71B28E14DFF}"/>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3EEBA6C-F2C9-6E75-36A5-152ED8BAD91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9F9F9BD-DA7E-D1AB-0CB7-E85054C01B8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7723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E52CED0-BD63-D8A5-92DF-6CBAD6296B0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9F3FD12-A18F-6E42-2AF1-93D87A734FC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6499838-08D7-B738-ADE7-E9F6E2FCE3C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6064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695119-93FB-3FAB-AF2A-427FC1C57EE3}"/>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728A201-56A2-7967-DF40-16569A69D831}"/>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44B8607F-C801-4E38-2B97-C0D3752D9AC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950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2BAE1DB-46FB-7DC0-3C74-8F7D9D24392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7DFC497-2E59-62F9-558E-17E6150FF03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61A1803-FBBC-4DC6-04B6-6103CBB0074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2445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122666-080E-0A61-DA26-B9B722DECF3B}"/>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9B9921FE-8A71-7CD7-EE1B-F38EB8F284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4EB47DE1-65FC-AF5D-87F5-136460114AC5}"/>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238B60E4-BC77-76DD-37A9-6A54916981E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C976929-53E6-2AB5-A756-B8A88A233624}"/>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816047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D63385-E510-0CA6-6AFC-DB67EF7E9CB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5F6404AA-E318-F2F9-B25E-C5DC0570CFBF}"/>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85D10FA-29C9-0513-FEBF-32859096F3BF}"/>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466EB3E8-146B-B5CC-590E-2388164729A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AF79187-5B66-5C9E-70A6-8A6A77E81AC2}"/>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838989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CC3FCEFE-C43A-A1DE-B828-E474C8118ADC}"/>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EF088A-EF18-2CA8-6A78-B4229FA4C8AF}"/>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B7C3A78-CBCC-F4DE-37AA-9DDFA8FAF78B}"/>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665EFA21-C33D-56AD-4E54-C5EA53CE83A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889FEBA-3F94-E0CE-81FF-3B318164D239}"/>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668644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efault" type="title">
  <p:cSld name="Default">
    <p:spTree>
      <p:nvGrpSpPr>
        <p:cNvPr id="1" name="Shape 11"/>
        <p:cNvGrpSpPr/>
        <p:nvPr/>
      </p:nvGrpSpPr>
      <p:grpSpPr>
        <a:xfrm>
          <a:off x="0" y="0"/>
          <a:ext cx="0" cy="0"/>
          <a:chOff x="0" y="0"/>
          <a:chExt cx="0" cy="0"/>
        </a:xfrm>
      </p:grpSpPr>
      <p:sp>
        <p:nvSpPr>
          <p:cNvPr id="12" name="Google Shape;12;p5"/>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5"/>
          <p:cNvSpPr txBox="1">
            <a:spLocks noGrp="1"/>
          </p:cNvSpPr>
          <p:nvPr>
            <p:ph type="subTitle" idx="1"/>
          </p:nvPr>
        </p:nvSpPr>
        <p:spPr>
          <a:xfrm>
            <a:off x="609562" y="1604399"/>
            <a:ext cx="10971684" cy="3976819"/>
          </a:xfrm>
          <a:prstGeom prst="rect">
            <a:avLst/>
          </a:prstGeom>
          <a:noFill/>
          <a:ln>
            <a:noFill/>
          </a:ln>
        </p:spPr>
        <p:txBody>
          <a:bodyPr spcFirstLastPara="1" wrap="square" lIns="0" tIns="0" rIns="0" bIns="0" anchor="ctr" anchorCtr="0">
            <a:noAutofit/>
          </a:bodyPr>
          <a:lstStyle>
            <a:lvl1pPr lvl="0" algn="l">
              <a:lnSpc>
                <a:spcPct val="90000"/>
              </a:lnSpc>
              <a:spcBef>
                <a:spcPts val="1209"/>
              </a:spcBef>
              <a:spcAft>
                <a:spcPts val="0"/>
              </a:spcAft>
              <a:buClr>
                <a:schemeClr val="dk1"/>
              </a:buClr>
              <a:buSzPts val="1800"/>
              <a:buChar char="•"/>
              <a:defRPr/>
            </a:lvl1pPr>
            <a:lvl2pPr lvl="1" algn="l">
              <a:lnSpc>
                <a:spcPct val="90000"/>
              </a:lnSpc>
              <a:spcBef>
                <a:spcPts val="605"/>
              </a:spcBef>
              <a:spcAft>
                <a:spcPts val="0"/>
              </a:spcAft>
              <a:buClr>
                <a:schemeClr val="dk1"/>
              </a:buClr>
              <a:buSzPts val="1800"/>
              <a:buChar char="•"/>
              <a:defRPr/>
            </a:lvl2pPr>
            <a:lvl3pPr lvl="2" algn="l">
              <a:lnSpc>
                <a:spcPct val="90000"/>
              </a:lnSpc>
              <a:spcBef>
                <a:spcPts val="605"/>
              </a:spcBef>
              <a:spcAft>
                <a:spcPts val="0"/>
              </a:spcAft>
              <a:buClr>
                <a:schemeClr val="dk1"/>
              </a:buClr>
              <a:buSzPts val="1800"/>
              <a:buChar char="•"/>
              <a:defRPr/>
            </a:lvl3pPr>
            <a:lvl4pPr lvl="3" algn="l">
              <a:lnSpc>
                <a:spcPct val="90000"/>
              </a:lnSpc>
              <a:spcBef>
                <a:spcPts val="605"/>
              </a:spcBef>
              <a:spcAft>
                <a:spcPts val="0"/>
              </a:spcAft>
              <a:buClr>
                <a:schemeClr val="dk1"/>
              </a:buClr>
              <a:buSzPts val="1800"/>
              <a:buChar char="•"/>
              <a:defRPr/>
            </a:lvl4pPr>
            <a:lvl5pPr lvl="4" algn="l">
              <a:lnSpc>
                <a:spcPct val="90000"/>
              </a:lnSpc>
              <a:spcBef>
                <a:spcPts val="605"/>
              </a:spcBef>
              <a:spcAft>
                <a:spcPts val="0"/>
              </a:spcAft>
              <a:buClr>
                <a:schemeClr val="dk1"/>
              </a:buClr>
              <a:buSzPts val="1800"/>
              <a:buChar char="•"/>
              <a:defRPr/>
            </a:lvl5pPr>
            <a:lvl6pPr lvl="5" algn="l">
              <a:lnSpc>
                <a:spcPct val="90000"/>
              </a:lnSpc>
              <a:spcBef>
                <a:spcPts val="605"/>
              </a:spcBef>
              <a:spcAft>
                <a:spcPts val="0"/>
              </a:spcAft>
              <a:buClr>
                <a:schemeClr val="dk1"/>
              </a:buClr>
              <a:buSzPts val="1800"/>
              <a:buChar char="•"/>
              <a:defRPr/>
            </a:lvl6pPr>
            <a:lvl7pPr lvl="6" algn="l">
              <a:lnSpc>
                <a:spcPct val="90000"/>
              </a:lnSpc>
              <a:spcBef>
                <a:spcPts val="605"/>
              </a:spcBef>
              <a:spcAft>
                <a:spcPts val="0"/>
              </a:spcAft>
              <a:buClr>
                <a:schemeClr val="dk1"/>
              </a:buClr>
              <a:buSzPts val="1800"/>
              <a:buChar char="•"/>
              <a:defRPr/>
            </a:lvl7pPr>
            <a:lvl8pPr lvl="7" algn="l">
              <a:lnSpc>
                <a:spcPct val="90000"/>
              </a:lnSpc>
              <a:spcBef>
                <a:spcPts val="605"/>
              </a:spcBef>
              <a:spcAft>
                <a:spcPts val="0"/>
              </a:spcAft>
              <a:buClr>
                <a:schemeClr val="dk1"/>
              </a:buClr>
              <a:buSzPts val="1800"/>
              <a:buChar char="•"/>
              <a:defRPr/>
            </a:lvl8pPr>
            <a:lvl9pPr lvl="8" algn="l">
              <a:lnSpc>
                <a:spcPct val="90000"/>
              </a:lnSpc>
              <a:spcBef>
                <a:spcPts val="605"/>
              </a:spcBef>
              <a:spcAft>
                <a:spcPts val="0"/>
              </a:spcAft>
              <a:buClr>
                <a:schemeClr val="dk1"/>
              </a:buClr>
              <a:buSzPts val="1800"/>
              <a:buChar char="•"/>
              <a:defRPr/>
            </a:lvl9pPr>
          </a:lstStyle>
          <a:p>
            <a:endParaRPr/>
          </a:p>
        </p:txBody>
      </p:sp>
      <p:sp>
        <p:nvSpPr>
          <p:cNvPr id="14" name="Google Shape;14;p5"/>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5"/>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
        <p:nvSpPr>
          <p:cNvPr id="16" name="Google Shape;16;p5"/>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1931755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efault" type="tx">
  <p:cSld name="1_Default">
    <p:spTree>
      <p:nvGrpSpPr>
        <p:cNvPr id="1" name="Shape 17"/>
        <p:cNvGrpSpPr/>
        <p:nvPr/>
      </p:nvGrpSpPr>
      <p:grpSpPr>
        <a:xfrm>
          <a:off x="0" y="0"/>
          <a:ext cx="0" cy="0"/>
          <a:chOff x="0" y="0"/>
          <a:chExt cx="0" cy="0"/>
        </a:xfrm>
      </p:grpSpPr>
      <p:sp>
        <p:nvSpPr>
          <p:cNvPr id="18" name="Google Shape;18;p6"/>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
          <p:cNvSpPr txBox="1">
            <a:spLocks noGrp="1"/>
          </p:cNvSpPr>
          <p:nvPr>
            <p:ph type="body" idx="1"/>
          </p:nvPr>
        </p:nvSpPr>
        <p:spPr>
          <a:xfrm>
            <a:off x="609562" y="1604399"/>
            <a:ext cx="10971684" cy="3976819"/>
          </a:xfrm>
          <a:prstGeom prst="rect">
            <a:avLst/>
          </a:prstGeom>
          <a:noFill/>
          <a:ln>
            <a:noFill/>
          </a:ln>
        </p:spPr>
        <p:txBody>
          <a:bodyPr spcFirstLastPara="1" wrap="square" lIns="0" tIns="0" rIns="0" bIns="0" anchor="t" anchorCtr="0">
            <a:normAutofit/>
          </a:bodyPr>
          <a:lstStyle>
            <a:lvl1pPr marL="552938" lvl="0" indent="-414703" algn="l">
              <a:lnSpc>
                <a:spcPct val="90000"/>
              </a:lnSpc>
              <a:spcBef>
                <a:spcPts val="1209"/>
              </a:spcBef>
              <a:spcAft>
                <a:spcPts val="0"/>
              </a:spcAft>
              <a:buClr>
                <a:schemeClr val="dk1"/>
              </a:buClr>
              <a:buSzPts val="1800"/>
              <a:buChar char="•"/>
              <a:defRPr/>
            </a:lvl1pPr>
            <a:lvl2pPr marL="1105875" lvl="1" indent="-414703" algn="l">
              <a:lnSpc>
                <a:spcPct val="90000"/>
              </a:lnSpc>
              <a:spcBef>
                <a:spcPts val="605"/>
              </a:spcBef>
              <a:spcAft>
                <a:spcPts val="0"/>
              </a:spcAft>
              <a:buClr>
                <a:schemeClr val="dk1"/>
              </a:buClr>
              <a:buSzPts val="1800"/>
              <a:buChar char="•"/>
              <a:defRPr/>
            </a:lvl2pPr>
            <a:lvl3pPr marL="1658813" lvl="2" indent="-414703" algn="l">
              <a:lnSpc>
                <a:spcPct val="90000"/>
              </a:lnSpc>
              <a:spcBef>
                <a:spcPts val="605"/>
              </a:spcBef>
              <a:spcAft>
                <a:spcPts val="0"/>
              </a:spcAft>
              <a:buClr>
                <a:schemeClr val="dk1"/>
              </a:buClr>
              <a:buSzPts val="1800"/>
              <a:buChar char="•"/>
              <a:defRPr/>
            </a:lvl3pPr>
            <a:lvl4pPr marL="2211751" lvl="3" indent="-414703" algn="l">
              <a:lnSpc>
                <a:spcPct val="90000"/>
              </a:lnSpc>
              <a:spcBef>
                <a:spcPts val="605"/>
              </a:spcBef>
              <a:spcAft>
                <a:spcPts val="0"/>
              </a:spcAft>
              <a:buClr>
                <a:schemeClr val="dk1"/>
              </a:buClr>
              <a:buSzPts val="1800"/>
              <a:buChar char="•"/>
              <a:defRPr/>
            </a:lvl4pPr>
            <a:lvl5pPr marL="2764688" lvl="4" indent="-414703" algn="l">
              <a:lnSpc>
                <a:spcPct val="90000"/>
              </a:lnSpc>
              <a:spcBef>
                <a:spcPts val="605"/>
              </a:spcBef>
              <a:spcAft>
                <a:spcPts val="0"/>
              </a:spcAft>
              <a:buClr>
                <a:schemeClr val="dk1"/>
              </a:buClr>
              <a:buSzPts val="1800"/>
              <a:buChar char="•"/>
              <a:defRPr/>
            </a:lvl5pPr>
            <a:lvl6pPr marL="3317626" lvl="5" indent="-414703" algn="l">
              <a:lnSpc>
                <a:spcPct val="90000"/>
              </a:lnSpc>
              <a:spcBef>
                <a:spcPts val="605"/>
              </a:spcBef>
              <a:spcAft>
                <a:spcPts val="0"/>
              </a:spcAft>
              <a:buClr>
                <a:schemeClr val="dk1"/>
              </a:buClr>
              <a:buSzPts val="1800"/>
              <a:buChar char="•"/>
              <a:defRPr/>
            </a:lvl6pPr>
            <a:lvl7pPr marL="3870564" lvl="6" indent="-414703" algn="l">
              <a:lnSpc>
                <a:spcPct val="90000"/>
              </a:lnSpc>
              <a:spcBef>
                <a:spcPts val="605"/>
              </a:spcBef>
              <a:spcAft>
                <a:spcPts val="0"/>
              </a:spcAft>
              <a:buClr>
                <a:schemeClr val="dk1"/>
              </a:buClr>
              <a:buSzPts val="1800"/>
              <a:buChar char="•"/>
              <a:defRPr/>
            </a:lvl7pPr>
            <a:lvl8pPr marL="4423501" lvl="7" indent="-414703" algn="l">
              <a:lnSpc>
                <a:spcPct val="90000"/>
              </a:lnSpc>
              <a:spcBef>
                <a:spcPts val="605"/>
              </a:spcBef>
              <a:spcAft>
                <a:spcPts val="0"/>
              </a:spcAft>
              <a:buClr>
                <a:schemeClr val="dk1"/>
              </a:buClr>
              <a:buSzPts val="1800"/>
              <a:buChar char="•"/>
              <a:defRPr/>
            </a:lvl8pPr>
            <a:lvl9pPr marL="4976439" lvl="8" indent="-414703" algn="l">
              <a:lnSpc>
                <a:spcPct val="90000"/>
              </a:lnSpc>
              <a:spcBef>
                <a:spcPts val="605"/>
              </a:spcBef>
              <a:spcAft>
                <a:spcPts val="0"/>
              </a:spcAft>
              <a:buClr>
                <a:schemeClr val="dk1"/>
              </a:buClr>
              <a:buSzPts val="1800"/>
              <a:buChar char="•"/>
              <a:defRPr/>
            </a:lvl9pPr>
          </a:lstStyle>
          <a:p>
            <a:endParaRPr/>
          </a:p>
        </p:txBody>
      </p:sp>
      <p:sp>
        <p:nvSpPr>
          <p:cNvPr id="20" name="Google Shape;20;p6"/>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
        <p:nvSpPr>
          <p:cNvPr id="22" name="Google Shape;22;p6"/>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582281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lvl1pPr indent="0" algn="ctr">
              <a:buNone/>
              <a:defRPr/>
            </a:lvl1pPr>
          </a:lstStyle>
          <a:p>
            <a:pPr indent="0" algn="ctr">
              <a:buNone/>
            </a:pPr>
            <a:endParaRPr lang="en-US" sz="5321" b="0" u="none" strike="noStrike">
              <a:solidFill>
                <a:srgbClr val="000000"/>
              </a:solidFill>
              <a:uFillTx/>
              <a:latin typeface="Arial"/>
            </a:endParaRPr>
          </a:p>
        </p:txBody>
      </p:sp>
      <p:sp>
        <p:nvSpPr>
          <p:cNvPr id="6" name="PlaceHolder 2"/>
          <p:cNvSpPr>
            <a:spLocks noGrp="1"/>
          </p:cNvSpPr>
          <p:nvPr>
            <p:ph type="subTitle"/>
          </p:nvPr>
        </p:nvSpPr>
        <p:spPr>
          <a:xfrm>
            <a:off x="609562" y="1604399"/>
            <a:ext cx="10971684" cy="3976819"/>
          </a:xfrm>
          <a:prstGeom prst="rect">
            <a:avLst/>
          </a:prstGeom>
          <a:noFill/>
          <a:ln w="0">
            <a:noFill/>
          </a:ln>
        </p:spPr>
        <p:txBody>
          <a:bodyPr lIns="0" tIns="0" rIns="0" bIns="0" anchor="ctr">
            <a:noAutofit/>
          </a:bodyPr>
          <a:lstStyle>
            <a:lvl1pPr indent="0" algn="ctr">
              <a:buNone/>
              <a:defRPr/>
            </a:lvl1pPr>
          </a:lstStyle>
          <a:p>
            <a:pPr indent="0" algn="ctr">
              <a:buNone/>
            </a:pPr>
            <a:endParaRPr lang="en-US" sz="387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A21B555C-98B9-40EF-9A09-9906BF090283}" type="slidenum">
              <a:t>‹N›</a:t>
            </a:fld>
            <a:endParaRPr/>
          </a:p>
        </p:txBody>
      </p:sp>
      <p:sp>
        <p:nvSpPr>
          <p:cNvPr id="3" name="PlaceHolder 5"/>
          <p:cNvSpPr>
            <a:spLocks noGrp="1"/>
          </p:cNvSpPr>
          <p:nvPr>
            <p:ph type="dt" idx="1"/>
          </p:nvPr>
        </p:nvSpPr>
        <p:spPr/>
        <p:txBody>
          <a:bodyPr/>
          <a:lstStyle/>
          <a:p>
            <a:endParaRPr/>
          </a:p>
        </p:txBody>
      </p:sp>
    </p:spTree>
    <p:extLst>
      <p:ext uri="{BB962C8B-B14F-4D97-AF65-F5344CB8AC3E}">
        <p14:creationId xmlns:p14="http://schemas.microsoft.com/office/powerpoint/2010/main" val="480763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1_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lvl1pPr indent="0" algn="ctr">
              <a:buNone/>
              <a:defRPr/>
            </a:lvl1pPr>
          </a:lstStyle>
          <a:p>
            <a:pPr indent="0" algn="ctr">
              <a:buNone/>
            </a:pPr>
            <a:endParaRPr lang="en-US" sz="5321" b="0" u="none" strike="noStrike">
              <a:solidFill>
                <a:srgbClr val="000000"/>
              </a:solidFill>
              <a:uFillTx/>
              <a:latin typeface="Arial"/>
            </a:endParaRPr>
          </a:p>
        </p:txBody>
      </p:sp>
      <p:sp>
        <p:nvSpPr>
          <p:cNvPr id="8" name="PlaceHolder 2"/>
          <p:cNvSpPr>
            <a:spLocks noGrp="1"/>
          </p:cNvSpPr>
          <p:nvPr>
            <p:ph/>
          </p:nvPr>
        </p:nvSpPr>
        <p:spPr>
          <a:xfrm>
            <a:off x="609562" y="1604399"/>
            <a:ext cx="10971684" cy="3976819"/>
          </a:xfrm>
          <a:prstGeom prst="rect">
            <a:avLst/>
          </a:prstGeom>
          <a:noFill/>
          <a:ln w="0">
            <a:noFill/>
          </a:ln>
        </p:spPr>
        <p:txBody>
          <a:bodyPr lIns="0" tIns="0" rIns="0" bIns="0" anchor="t">
            <a:normAutofit/>
          </a:bodyPr>
          <a:lstStyle>
            <a:lvl1pPr indent="0">
              <a:spcBef>
                <a:spcPts val="1714"/>
              </a:spcBef>
              <a:buNone/>
              <a:defRPr/>
            </a:lvl1pPr>
          </a:lstStyle>
          <a:p>
            <a:pPr indent="0">
              <a:spcBef>
                <a:spcPts val="1417"/>
              </a:spcBef>
              <a:buNone/>
            </a:pPr>
            <a:endParaRPr lang="en-US" sz="387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1F799A0-14C8-44A5-A715-94D98D0CCEE4}" type="slidenum">
              <a:t>‹N›</a:t>
            </a:fld>
            <a:endParaRPr/>
          </a:p>
        </p:txBody>
      </p:sp>
      <p:sp>
        <p:nvSpPr>
          <p:cNvPr id="6" name="PlaceHolder 5"/>
          <p:cNvSpPr>
            <a:spLocks noGrp="1"/>
          </p:cNvSpPr>
          <p:nvPr>
            <p:ph type="dt" idx="1"/>
          </p:nvPr>
        </p:nvSpPr>
        <p:spPr/>
        <p:txBody>
          <a:bodyPr/>
          <a:lstStyle/>
          <a:p>
            <a:endParaRPr/>
          </a:p>
        </p:txBody>
      </p:sp>
    </p:spTree>
    <p:extLst>
      <p:ext uri="{BB962C8B-B14F-4D97-AF65-F5344CB8AC3E}">
        <p14:creationId xmlns:p14="http://schemas.microsoft.com/office/powerpoint/2010/main" val="883653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316980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40"/>
          <p:cNvSpPr txBox="1">
            <a:spLocks noGrp="1"/>
          </p:cNvSpPr>
          <p:nvPr>
            <p:ph type="ctrTitle"/>
          </p:nvPr>
        </p:nvSpPr>
        <p:spPr>
          <a:xfrm>
            <a:off x="457200" y="1420283"/>
            <a:ext cx="5181600" cy="980017"/>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40"/>
          <p:cNvSpPr txBox="1">
            <a:spLocks noGrp="1"/>
          </p:cNvSpPr>
          <p:nvPr>
            <p:ph type="subTitle" idx="1"/>
          </p:nvPr>
        </p:nvSpPr>
        <p:spPr>
          <a:xfrm>
            <a:off x="914400" y="2590800"/>
            <a:ext cx="4267200" cy="1168400"/>
          </a:xfrm>
          <a:prstGeom prst="rect">
            <a:avLst/>
          </a:prstGeom>
          <a:noFill/>
          <a:ln>
            <a:noFill/>
          </a:ln>
        </p:spPr>
        <p:txBody>
          <a:bodyPr spcFirstLastPara="1" wrap="square" lIns="91425" tIns="45700" rIns="91425" bIns="45700" anchor="t" anchorCtr="0">
            <a:normAutofit/>
          </a:bodyPr>
          <a:lstStyle>
            <a:lvl1pPr lvl="0" algn="ctr">
              <a:spcBef>
                <a:spcPts val="427"/>
              </a:spcBef>
              <a:spcAft>
                <a:spcPts val="0"/>
              </a:spcAft>
              <a:buClr>
                <a:srgbClr val="888888"/>
              </a:buClr>
              <a:buSzPts val="3200"/>
              <a:buNone/>
              <a:defRPr>
                <a:solidFill>
                  <a:srgbClr val="888888"/>
                </a:solidFill>
              </a:defRPr>
            </a:lvl1pPr>
            <a:lvl2pPr lvl="1" algn="ctr">
              <a:spcBef>
                <a:spcPts val="373"/>
              </a:spcBef>
              <a:spcAft>
                <a:spcPts val="0"/>
              </a:spcAft>
              <a:buClr>
                <a:srgbClr val="888888"/>
              </a:buClr>
              <a:buSzPts val="2800"/>
              <a:buNone/>
              <a:defRPr>
                <a:solidFill>
                  <a:srgbClr val="888888"/>
                </a:solidFill>
              </a:defRPr>
            </a:lvl2pPr>
            <a:lvl3pPr lvl="2" algn="ctr">
              <a:spcBef>
                <a:spcPts val="320"/>
              </a:spcBef>
              <a:spcAft>
                <a:spcPts val="0"/>
              </a:spcAft>
              <a:buClr>
                <a:srgbClr val="888888"/>
              </a:buClr>
              <a:buSzPts val="2400"/>
              <a:buNone/>
              <a:defRPr>
                <a:solidFill>
                  <a:srgbClr val="888888"/>
                </a:solidFill>
              </a:defRPr>
            </a:lvl3pPr>
            <a:lvl4pPr lvl="3" algn="ctr">
              <a:spcBef>
                <a:spcPts val="267"/>
              </a:spcBef>
              <a:spcAft>
                <a:spcPts val="0"/>
              </a:spcAft>
              <a:buClr>
                <a:srgbClr val="888888"/>
              </a:buClr>
              <a:buSzPts val="2000"/>
              <a:buNone/>
              <a:defRPr>
                <a:solidFill>
                  <a:srgbClr val="888888"/>
                </a:solidFill>
              </a:defRPr>
            </a:lvl4pPr>
            <a:lvl5pPr lvl="4" algn="ctr">
              <a:spcBef>
                <a:spcPts val="267"/>
              </a:spcBef>
              <a:spcAft>
                <a:spcPts val="0"/>
              </a:spcAft>
              <a:buClr>
                <a:srgbClr val="888888"/>
              </a:buClr>
              <a:buSzPts val="2000"/>
              <a:buNone/>
              <a:defRPr>
                <a:solidFill>
                  <a:srgbClr val="888888"/>
                </a:solidFill>
              </a:defRPr>
            </a:lvl5pPr>
            <a:lvl6pPr lvl="5" algn="ctr">
              <a:spcBef>
                <a:spcPts val="267"/>
              </a:spcBef>
              <a:spcAft>
                <a:spcPts val="0"/>
              </a:spcAft>
              <a:buClr>
                <a:srgbClr val="888888"/>
              </a:buClr>
              <a:buSzPts val="2000"/>
              <a:buNone/>
              <a:defRPr>
                <a:solidFill>
                  <a:srgbClr val="888888"/>
                </a:solidFill>
              </a:defRPr>
            </a:lvl6pPr>
            <a:lvl7pPr lvl="6" algn="ctr">
              <a:spcBef>
                <a:spcPts val="267"/>
              </a:spcBef>
              <a:spcAft>
                <a:spcPts val="0"/>
              </a:spcAft>
              <a:buClr>
                <a:srgbClr val="888888"/>
              </a:buClr>
              <a:buSzPts val="2000"/>
              <a:buNone/>
              <a:defRPr>
                <a:solidFill>
                  <a:srgbClr val="888888"/>
                </a:solidFill>
              </a:defRPr>
            </a:lvl7pPr>
            <a:lvl8pPr lvl="7" algn="ctr">
              <a:spcBef>
                <a:spcPts val="267"/>
              </a:spcBef>
              <a:spcAft>
                <a:spcPts val="0"/>
              </a:spcAft>
              <a:buClr>
                <a:srgbClr val="888888"/>
              </a:buClr>
              <a:buSzPts val="2000"/>
              <a:buNone/>
              <a:defRPr>
                <a:solidFill>
                  <a:srgbClr val="888888"/>
                </a:solidFill>
              </a:defRPr>
            </a:lvl8pPr>
            <a:lvl9pPr lvl="8" algn="ctr">
              <a:spcBef>
                <a:spcPts val="267"/>
              </a:spcBef>
              <a:spcAft>
                <a:spcPts val="0"/>
              </a:spcAft>
              <a:buClr>
                <a:srgbClr val="888888"/>
              </a:buClr>
              <a:buSzPts val="2000"/>
              <a:buNone/>
              <a:defRPr>
                <a:solidFill>
                  <a:srgbClr val="888888"/>
                </a:solidFill>
              </a:defRPr>
            </a:lvl9pPr>
          </a:lstStyle>
          <a:p>
            <a:endParaRPr/>
          </a:p>
        </p:txBody>
      </p:sp>
      <p:sp>
        <p:nvSpPr>
          <p:cNvPr id="18" name="Google Shape;18;p40"/>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0"/>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0"/>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6453021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2078798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2667"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267"/>
              </a:spcBef>
              <a:spcAft>
                <a:spcPts val="0"/>
              </a:spcAft>
              <a:buClr>
                <a:srgbClr val="888888"/>
              </a:buClr>
              <a:buSzPts val="2000"/>
              <a:buNone/>
              <a:defRPr sz="1333">
                <a:solidFill>
                  <a:srgbClr val="888888"/>
                </a:solidFill>
              </a:defRPr>
            </a:lvl1pPr>
            <a:lvl2pPr marL="609630" lvl="1" indent="-152408" algn="l">
              <a:spcBef>
                <a:spcPts val="240"/>
              </a:spcBef>
              <a:spcAft>
                <a:spcPts val="0"/>
              </a:spcAft>
              <a:buClr>
                <a:srgbClr val="888888"/>
              </a:buClr>
              <a:buSzPts val="1800"/>
              <a:buNone/>
              <a:defRPr sz="1200">
                <a:solidFill>
                  <a:srgbClr val="888888"/>
                </a:solidFill>
              </a:defRPr>
            </a:lvl2pPr>
            <a:lvl3pPr marL="914446" lvl="2" indent="-152408" algn="l">
              <a:spcBef>
                <a:spcPts val="213"/>
              </a:spcBef>
              <a:spcAft>
                <a:spcPts val="0"/>
              </a:spcAft>
              <a:buClr>
                <a:srgbClr val="888888"/>
              </a:buClr>
              <a:buSzPts val="1600"/>
              <a:buNone/>
              <a:defRPr sz="1067">
                <a:solidFill>
                  <a:srgbClr val="888888"/>
                </a:solidFill>
              </a:defRPr>
            </a:lvl3pPr>
            <a:lvl4pPr marL="1219261" lvl="3" indent="-152408" algn="l">
              <a:spcBef>
                <a:spcPts val="187"/>
              </a:spcBef>
              <a:spcAft>
                <a:spcPts val="0"/>
              </a:spcAft>
              <a:buClr>
                <a:srgbClr val="888888"/>
              </a:buClr>
              <a:buSzPts val="1400"/>
              <a:buNone/>
              <a:defRPr sz="933">
                <a:solidFill>
                  <a:srgbClr val="888888"/>
                </a:solidFill>
              </a:defRPr>
            </a:lvl4pPr>
            <a:lvl5pPr marL="1524076" lvl="4" indent="-152408" algn="l">
              <a:spcBef>
                <a:spcPts val="187"/>
              </a:spcBef>
              <a:spcAft>
                <a:spcPts val="0"/>
              </a:spcAft>
              <a:buClr>
                <a:srgbClr val="888888"/>
              </a:buClr>
              <a:buSzPts val="1400"/>
              <a:buNone/>
              <a:defRPr sz="933">
                <a:solidFill>
                  <a:srgbClr val="888888"/>
                </a:solidFill>
              </a:defRPr>
            </a:lvl5pPr>
            <a:lvl6pPr marL="1828891" lvl="5" indent="-152408" algn="l">
              <a:spcBef>
                <a:spcPts val="187"/>
              </a:spcBef>
              <a:spcAft>
                <a:spcPts val="0"/>
              </a:spcAft>
              <a:buClr>
                <a:srgbClr val="888888"/>
              </a:buClr>
              <a:buSzPts val="1400"/>
              <a:buNone/>
              <a:defRPr sz="933">
                <a:solidFill>
                  <a:srgbClr val="888888"/>
                </a:solidFill>
              </a:defRPr>
            </a:lvl6pPr>
            <a:lvl7pPr marL="2133707" lvl="6" indent="-152408" algn="l">
              <a:spcBef>
                <a:spcPts val="187"/>
              </a:spcBef>
              <a:spcAft>
                <a:spcPts val="0"/>
              </a:spcAft>
              <a:buClr>
                <a:srgbClr val="888888"/>
              </a:buClr>
              <a:buSzPts val="1400"/>
              <a:buNone/>
              <a:defRPr sz="933">
                <a:solidFill>
                  <a:srgbClr val="888888"/>
                </a:solidFill>
              </a:defRPr>
            </a:lvl7pPr>
            <a:lvl8pPr marL="2438522" lvl="7" indent="-152408" algn="l">
              <a:spcBef>
                <a:spcPts val="187"/>
              </a:spcBef>
              <a:spcAft>
                <a:spcPts val="0"/>
              </a:spcAft>
              <a:buClr>
                <a:srgbClr val="888888"/>
              </a:buClr>
              <a:buSzPts val="1400"/>
              <a:buNone/>
              <a:defRPr sz="933">
                <a:solidFill>
                  <a:srgbClr val="888888"/>
                </a:solidFill>
              </a:defRPr>
            </a:lvl8pPr>
            <a:lvl9pPr marL="2743337" lvl="8" indent="-152408" algn="l">
              <a:spcBef>
                <a:spcPts val="187"/>
              </a:spcBef>
              <a:spcAft>
                <a:spcPts val="0"/>
              </a:spcAft>
              <a:buClr>
                <a:srgbClr val="888888"/>
              </a:buClr>
              <a:buSzPts val="1400"/>
              <a:buNone/>
              <a:defRPr sz="933">
                <a:solidFill>
                  <a:srgbClr val="888888"/>
                </a:solidFill>
              </a:defRPr>
            </a:lvl9pPr>
          </a:lstStyle>
          <a:p>
            <a:endParaRPr/>
          </a:p>
        </p:txBody>
      </p:sp>
      <p:sp>
        <p:nvSpPr>
          <p:cNvPr id="30" name="Google Shape;30;p42"/>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1251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39ECDFC-82F0-B830-6625-A0F963D89B1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1459492-E5C9-2392-405D-A03E6495B96D}"/>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8A31E94-128D-C5A9-CBEE-075539AA8D72}"/>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5F17CE4A-8F08-8748-42A3-CBF9C32F704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3D98487-007C-22EA-7B61-E6689268B02D}"/>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924835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304800" y="1066800"/>
            <a:ext cx="2692400" cy="3017309"/>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chemeClr val="dk1"/>
              </a:buClr>
              <a:buSzPts val="2800"/>
              <a:buChar char="•"/>
              <a:defRPr sz="1867"/>
            </a:lvl1pPr>
            <a:lvl2pPr marL="609630" lvl="1" indent="-254013" algn="l">
              <a:spcBef>
                <a:spcPts val="320"/>
              </a:spcBef>
              <a:spcAft>
                <a:spcPts val="0"/>
              </a:spcAft>
              <a:buClr>
                <a:schemeClr val="dk1"/>
              </a:buClr>
              <a:buSzPts val="2400"/>
              <a:buChar char="–"/>
              <a:defRPr sz="1600"/>
            </a:lvl2pPr>
            <a:lvl3pPr marL="914446" lvl="2" indent="-237079" algn="l">
              <a:spcBef>
                <a:spcPts val="267"/>
              </a:spcBef>
              <a:spcAft>
                <a:spcPts val="0"/>
              </a:spcAft>
              <a:buClr>
                <a:schemeClr val="dk1"/>
              </a:buClr>
              <a:buSzPts val="2000"/>
              <a:buChar char="•"/>
              <a:defRPr sz="1333"/>
            </a:lvl3pPr>
            <a:lvl4pPr marL="1219261" lvl="3" indent="-228611" algn="l">
              <a:spcBef>
                <a:spcPts val="240"/>
              </a:spcBef>
              <a:spcAft>
                <a:spcPts val="0"/>
              </a:spcAft>
              <a:buClr>
                <a:schemeClr val="dk1"/>
              </a:buClr>
              <a:buSzPts val="1800"/>
              <a:buChar char="–"/>
              <a:defRPr sz="1200"/>
            </a:lvl4pPr>
            <a:lvl5pPr marL="1524076" lvl="4" indent="-228611" algn="l">
              <a:spcBef>
                <a:spcPts val="240"/>
              </a:spcBef>
              <a:spcAft>
                <a:spcPts val="0"/>
              </a:spcAft>
              <a:buClr>
                <a:schemeClr val="dk1"/>
              </a:buClr>
              <a:buSzPts val="1800"/>
              <a:buChar char="»"/>
              <a:defRPr sz="1200"/>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36" name="Google Shape;36;p43"/>
          <p:cNvSpPr txBox="1">
            <a:spLocks noGrp="1"/>
          </p:cNvSpPr>
          <p:nvPr>
            <p:ph type="body" idx="2"/>
          </p:nvPr>
        </p:nvSpPr>
        <p:spPr>
          <a:xfrm>
            <a:off x="3098800" y="1066800"/>
            <a:ext cx="2692400" cy="3017309"/>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chemeClr val="dk1"/>
              </a:buClr>
              <a:buSzPts val="2800"/>
              <a:buChar char="•"/>
              <a:defRPr sz="1867"/>
            </a:lvl1pPr>
            <a:lvl2pPr marL="609630" lvl="1" indent="-254013" algn="l">
              <a:spcBef>
                <a:spcPts val="320"/>
              </a:spcBef>
              <a:spcAft>
                <a:spcPts val="0"/>
              </a:spcAft>
              <a:buClr>
                <a:schemeClr val="dk1"/>
              </a:buClr>
              <a:buSzPts val="2400"/>
              <a:buChar char="–"/>
              <a:defRPr sz="1600"/>
            </a:lvl2pPr>
            <a:lvl3pPr marL="914446" lvl="2" indent="-237079" algn="l">
              <a:spcBef>
                <a:spcPts val="267"/>
              </a:spcBef>
              <a:spcAft>
                <a:spcPts val="0"/>
              </a:spcAft>
              <a:buClr>
                <a:schemeClr val="dk1"/>
              </a:buClr>
              <a:buSzPts val="2000"/>
              <a:buChar char="•"/>
              <a:defRPr sz="1333"/>
            </a:lvl3pPr>
            <a:lvl4pPr marL="1219261" lvl="3" indent="-228611" algn="l">
              <a:spcBef>
                <a:spcPts val="240"/>
              </a:spcBef>
              <a:spcAft>
                <a:spcPts val="0"/>
              </a:spcAft>
              <a:buClr>
                <a:schemeClr val="dk1"/>
              </a:buClr>
              <a:buSzPts val="1800"/>
              <a:buChar char="–"/>
              <a:defRPr sz="1200"/>
            </a:lvl4pPr>
            <a:lvl5pPr marL="1524076" lvl="4" indent="-228611" algn="l">
              <a:spcBef>
                <a:spcPts val="240"/>
              </a:spcBef>
              <a:spcAft>
                <a:spcPts val="0"/>
              </a:spcAft>
              <a:buClr>
                <a:schemeClr val="dk1"/>
              </a:buClr>
              <a:buSzPts val="1800"/>
              <a:buChar char="»"/>
              <a:defRPr sz="1200"/>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37" name="Google Shape;37;p43"/>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3127673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304800" y="1023409"/>
            <a:ext cx="2693459" cy="426508"/>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b="1"/>
            </a:lvl1pPr>
            <a:lvl2pPr marL="609630" lvl="1" indent="-152408" algn="l">
              <a:spcBef>
                <a:spcPts val="267"/>
              </a:spcBef>
              <a:spcAft>
                <a:spcPts val="0"/>
              </a:spcAft>
              <a:buClr>
                <a:schemeClr val="dk1"/>
              </a:buClr>
              <a:buSzPts val="2000"/>
              <a:buNone/>
              <a:defRPr sz="1333" b="1"/>
            </a:lvl2pPr>
            <a:lvl3pPr marL="914446" lvl="2" indent="-152408" algn="l">
              <a:spcBef>
                <a:spcPts val="240"/>
              </a:spcBef>
              <a:spcAft>
                <a:spcPts val="0"/>
              </a:spcAft>
              <a:buClr>
                <a:schemeClr val="dk1"/>
              </a:buClr>
              <a:buSzPts val="1800"/>
              <a:buNone/>
              <a:defRPr sz="1200" b="1"/>
            </a:lvl3pPr>
            <a:lvl4pPr marL="1219261" lvl="3" indent="-152408" algn="l">
              <a:spcBef>
                <a:spcPts val="213"/>
              </a:spcBef>
              <a:spcAft>
                <a:spcPts val="0"/>
              </a:spcAft>
              <a:buClr>
                <a:schemeClr val="dk1"/>
              </a:buClr>
              <a:buSzPts val="1600"/>
              <a:buNone/>
              <a:defRPr sz="1067" b="1"/>
            </a:lvl4pPr>
            <a:lvl5pPr marL="1524076" lvl="4" indent="-152408" algn="l">
              <a:spcBef>
                <a:spcPts val="213"/>
              </a:spcBef>
              <a:spcAft>
                <a:spcPts val="0"/>
              </a:spcAft>
              <a:buClr>
                <a:schemeClr val="dk1"/>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43" name="Google Shape;43;p44"/>
          <p:cNvSpPr txBox="1">
            <a:spLocks noGrp="1"/>
          </p:cNvSpPr>
          <p:nvPr>
            <p:ph type="body" idx="2"/>
          </p:nvPr>
        </p:nvSpPr>
        <p:spPr>
          <a:xfrm>
            <a:off x="304800" y="1449917"/>
            <a:ext cx="2693459" cy="2634192"/>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chemeClr val="dk1"/>
              </a:buClr>
              <a:buSzPts val="2400"/>
              <a:buChar char="•"/>
              <a:defRPr sz="1600"/>
            </a:lvl1pPr>
            <a:lvl2pPr marL="609630" lvl="1" indent="-237079" algn="l">
              <a:spcBef>
                <a:spcPts val="267"/>
              </a:spcBef>
              <a:spcAft>
                <a:spcPts val="0"/>
              </a:spcAft>
              <a:buClr>
                <a:schemeClr val="dk1"/>
              </a:buClr>
              <a:buSzPts val="2000"/>
              <a:buChar char="–"/>
              <a:defRPr sz="1333"/>
            </a:lvl2pPr>
            <a:lvl3pPr marL="914446" lvl="2" indent="-228611" algn="l">
              <a:spcBef>
                <a:spcPts val="240"/>
              </a:spcBef>
              <a:spcAft>
                <a:spcPts val="0"/>
              </a:spcAft>
              <a:buClr>
                <a:schemeClr val="dk1"/>
              </a:buClr>
              <a:buSzPts val="1800"/>
              <a:buChar char="•"/>
              <a:defRPr sz="1200"/>
            </a:lvl3pPr>
            <a:lvl4pPr marL="1219261" lvl="3" indent="-220144" algn="l">
              <a:spcBef>
                <a:spcPts val="213"/>
              </a:spcBef>
              <a:spcAft>
                <a:spcPts val="0"/>
              </a:spcAft>
              <a:buClr>
                <a:schemeClr val="dk1"/>
              </a:buClr>
              <a:buSzPts val="1600"/>
              <a:buChar char="–"/>
              <a:defRPr sz="1067"/>
            </a:lvl4pPr>
            <a:lvl5pPr marL="1524076" lvl="4" indent="-220144" algn="l">
              <a:spcBef>
                <a:spcPts val="213"/>
              </a:spcBef>
              <a:spcAft>
                <a:spcPts val="0"/>
              </a:spcAft>
              <a:buClr>
                <a:schemeClr val="dk1"/>
              </a:buClr>
              <a:buSzPts val="1600"/>
              <a:buChar char="»"/>
              <a:defRPr sz="1067"/>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44" name="Google Shape;44;p44"/>
          <p:cNvSpPr txBox="1">
            <a:spLocks noGrp="1"/>
          </p:cNvSpPr>
          <p:nvPr>
            <p:ph type="body" idx="3"/>
          </p:nvPr>
        </p:nvSpPr>
        <p:spPr>
          <a:xfrm>
            <a:off x="3096684" y="1023409"/>
            <a:ext cx="2694517" cy="426508"/>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b="1"/>
            </a:lvl1pPr>
            <a:lvl2pPr marL="609630" lvl="1" indent="-152408" algn="l">
              <a:spcBef>
                <a:spcPts val="267"/>
              </a:spcBef>
              <a:spcAft>
                <a:spcPts val="0"/>
              </a:spcAft>
              <a:buClr>
                <a:schemeClr val="dk1"/>
              </a:buClr>
              <a:buSzPts val="2000"/>
              <a:buNone/>
              <a:defRPr sz="1333" b="1"/>
            </a:lvl2pPr>
            <a:lvl3pPr marL="914446" lvl="2" indent="-152408" algn="l">
              <a:spcBef>
                <a:spcPts val="240"/>
              </a:spcBef>
              <a:spcAft>
                <a:spcPts val="0"/>
              </a:spcAft>
              <a:buClr>
                <a:schemeClr val="dk1"/>
              </a:buClr>
              <a:buSzPts val="1800"/>
              <a:buNone/>
              <a:defRPr sz="1200" b="1"/>
            </a:lvl3pPr>
            <a:lvl4pPr marL="1219261" lvl="3" indent="-152408" algn="l">
              <a:spcBef>
                <a:spcPts val="213"/>
              </a:spcBef>
              <a:spcAft>
                <a:spcPts val="0"/>
              </a:spcAft>
              <a:buClr>
                <a:schemeClr val="dk1"/>
              </a:buClr>
              <a:buSzPts val="1600"/>
              <a:buNone/>
              <a:defRPr sz="1067" b="1"/>
            </a:lvl4pPr>
            <a:lvl5pPr marL="1524076" lvl="4" indent="-152408" algn="l">
              <a:spcBef>
                <a:spcPts val="213"/>
              </a:spcBef>
              <a:spcAft>
                <a:spcPts val="0"/>
              </a:spcAft>
              <a:buClr>
                <a:schemeClr val="dk1"/>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45" name="Google Shape;45;p44"/>
          <p:cNvSpPr txBox="1">
            <a:spLocks noGrp="1"/>
          </p:cNvSpPr>
          <p:nvPr>
            <p:ph type="body" idx="4"/>
          </p:nvPr>
        </p:nvSpPr>
        <p:spPr>
          <a:xfrm>
            <a:off x="3096684" y="1449917"/>
            <a:ext cx="2694517" cy="2634192"/>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chemeClr val="dk1"/>
              </a:buClr>
              <a:buSzPts val="2400"/>
              <a:buChar char="•"/>
              <a:defRPr sz="1600"/>
            </a:lvl1pPr>
            <a:lvl2pPr marL="609630" lvl="1" indent="-237079" algn="l">
              <a:spcBef>
                <a:spcPts val="267"/>
              </a:spcBef>
              <a:spcAft>
                <a:spcPts val="0"/>
              </a:spcAft>
              <a:buClr>
                <a:schemeClr val="dk1"/>
              </a:buClr>
              <a:buSzPts val="2000"/>
              <a:buChar char="–"/>
              <a:defRPr sz="1333"/>
            </a:lvl2pPr>
            <a:lvl3pPr marL="914446" lvl="2" indent="-228611" algn="l">
              <a:spcBef>
                <a:spcPts val="240"/>
              </a:spcBef>
              <a:spcAft>
                <a:spcPts val="0"/>
              </a:spcAft>
              <a:buClr>
                <a:schemeClr val="dk1"/>
              </a:buClr>
              <a:buSzPts val="1800"/>
              <a:buChar char="•"/>
              <a:defRPr sz="1200"/>
            </a:lvl3pPr>
            <a:lvl4pPr marL="1219261" lvl="3" indent="-220144" algn="l">
              <a:spcBef>
                <a:spcPts val="213"/>
              </a:spcBef>
              <a:spcAft>
                <a:spcPts val="0"/>
              </a:spcAft>
              <a:buClr>
                <a:schemeClr val="dk1"/>
              </a:buClr>
              <a:buSzPts val="1600"/>
              <a:buChar char="–"/>
              <a:defRPr sz="1067"/>
            </a:lvl4pPr>
            <a:lvl5pPr marL="1524076" lvl="4" indent="-220144" algn="l">
              <a:spcBef>
                <a:spcPts val="213"/>
              </a:spcBef>
              <a:spcAft>
                <a:spcPts val="0"/>
              </a:spcAft>
              <a:buClr>
                <a:schemeClr val="dk1"/>
              </a:buClr>
              <a:buSzPts val="1600"/>
              <a:buChar char="»"/>
              <a:defRPr sz="1067"/>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46" name="Google Shape;46;p44"/>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7172367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8211491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304800" y="182033"/>
            <a:ext cx="2005542" cy="7747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13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2383367" y="182034"/>
            <a:ext cx="3407833" cy="3902075"/>
          </a:xfrm>
          <a:prstGeom prst="rect">
            <a:avLst/>
          </a:prstGeom>
          <a:noFill/>
          <a:ln>
            <a:noFill/>
          </a:ln>
        </p:spPr>
        <p:txBody>
          <a:bodyPr spcFirstLastPara="1" wrap="square" lIns="91425" tIns="45700" rIns="91425" bIns="45700" anchor="t" anchorCtr="0">
            <a:normAutofit/>
          </a:bodyPr>
          <a:lstStyle>
            <a:lvl1pPr marL="304815" lvl="0" indent="-287881" algn="l">
              <a:spcBef>
                <a:spcPts val="427"/>
              </a:spcBef>
              <a:spcAft>
                <a:spcPts val="0"/>
              </a:spcAft>
              <a:buClr>
                <a:schemeClr val="dk1"/>
              </a:buClr>
              <a:buSzPts val="3200"/>
              <a:buChar char="•"/>
              <a:defRPr sz="2133"/>
            </a:lvl1pPr>
            <a:lvl2pPr marL="609630" lvl="1" indent="-270947" algn="l">
              <a:spcBef>
                <a:spcPts val="373"/>
              </a:spcBef>
              <a:spcAft>
                <a:spcPts val="0"/>
              </a:spcAft>
              <a:buClr>
                <a:schemeClr val="dk1"/>
              </a:buClr>
              <a:buSzPts val="2800"/>
              <a:buChar char="–"/>
              <a:defRPr sz="1867"/>
            </a:lvl2pPr>
            <a:lvl3pPr marL="914446" lvl="2" indent="-254013" algn="l">
              <a:spcBef>
                <a:spcPts val="320"/>
              </a:spcBef>
              <a:spcAft>
                <a:spcPts val="0"/>
              </a:spcAft>
              <a:buClr>
                <a:schemeClr val="dk1"/>
              </a:buClr>
              <a:buSzPts val="2400"/>
              <a:buChar char="•"/>
              <a:defRPr sz="1600"/>
            </a:lvl3pPr>
            <a:lvl4pPr marL="1219261" lvl="3" indent="-237079" algn="l">
              <a:spcBef>
                <a:spcPts val="267"/>
              </a:spcBef>
              <a:spcAft>
                <a:spcPts val="0"/>
              </a:spcAft>
              <a:buClr>
                <a:schemeClr val="dk1"/>
              </a:buClr>
              <a:buSzPts val="2000"/>
              <a:buChar char="–"/>
              <a:defRPr sz="1333"/>
            </a:lvl4pPr>
            <a:lvl5pPr marL="1524076" lvl="4" indent="-237079" algn="l">
              <a:spcBef>
                <a:spcPts val="267"/>
              </a:spcBef>
              <a:spcAft>
                <a:spcPts val="0"/>
              </a:spcAft>
              <a:buClr>
                <a:schemeClr val="dk1"/>
              </a:buClr>
              <a:buSzPts val="2000"/>
              <a:buChar char="»"/>
              <a:defRPr sz="1333"/>
            </a:lvl5pPr>
            <a:lvl6pPr marL="1828891" lvl="5" indent="-237079" algn="l">
              <a:spcBef>
                <a:spcPts val="267"/>
              </a:spcBef>
              <a:spcAft>
                <a:spcPts val="0"/>
              </a:spcAft>
              <a:buClr>
                <a:schemeClr val="dk1"/>
              </a:buClr>
              <a:buSzPts val="2000"/>
              <a:buChar char="•"/>
              <a:defRPr sz="1333"/>
            </a:lvl6pPr>
            <a:lvl7pPr marL="2133707" lvl="6" indent="-237079" algn="l">
              <a:spcBef>
                <a:spcPts val="267"/>
              </a:spcBef>
              <a:spcAft>
                <a:spcPts val="0"/>
              </a:spcAft>
              <a:buClr>
                <a:schemeClr val="dk1"/>
              </a:buClr>
              <a:buSzPts val="2000"/>
              <a:buChar char="•"/>
              <a:defRPr sz="1333"/>
            </a:lvl7pPr>
            <a:lvl8pPr marL="2438522" lvl="7" indent="-237079" algn="l">
              <a:spcBef>
                <a:spcPts val="267"/>
              </a:spcBef>
              <a:spcAft>
                <a:spcPts val="0"/>
              </a:spcAft>
              <a:buClr>
                <a:schemeClr val="dk1"/>
              </a:buClr>
              <a:buSzPts val="2000"/>
              <a:buChar char="•"/>
              <a:defRPr sz="1333"/>
            </a:lvl8pPr>
            <a:lvl9pPr marL="2743337" lvl="8" indent="-237079" algn="l">
              <a:spcBef>
                <a:spcPts val="267"/>
              </a:spcBef>
              <a:spcAft>
                <a:spcPts val="0"/>
              </a:spcAft>
              <a:buClr>
                <a:schemeClr val="dk1"/>
              </a:buClr>
              <a:buSzPts val="2000"/>
              <a:buChar char="•"/>
              <a:defRPr sz="1333"/>
            </a:lvl9pPr>
          </a:lstStyle>
          <a:p>
            <a:endParaRPr/>
          </a:p>
        </p:txBody>
      </p:sp>
      <p:sp>
        <p:nvSpPr>
          <p:cNvPr id="57" name="Google Shape;57;p46"/>
          <p:cNvSpPr txBox="1">
            <a:spLocks noGrp="1"/>
          </p:cNvSpPr>
          <p:nvPr>
            <p:ph type="body" idx="2"/>
          </p:nvPr>
        </p:nvSpPr>
        <p:spPr>
          <a:xfrm>
            <a:off x="304800" y="956734"/>
            <a:ext cx="2005542" cy="31273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chemeClr val="dk1"/>
              </a:buClr>
              <a:buSzPts val="1400"/>
              <a:buNone/>
              <a:defRPr sz="933"/>
            </a:lvl1pPr>
            <a:lvl2pPr marL="609630" lvl="1" indent="-152408" algn="l">
              <a:spcBef>
                <a:spcPts val="160"/>
              </a:spcBef>
              <a:spcAft>
                <a:spcPts val="0"/>
              </a:spcAft>
              <a:buClr>
                <a:schemeClr val="dk1"/>
              </a:buClr>
              <a:buSzPts val="1200"/>
              <a:buNone/>
              <a:defRPr sz="800"/>
            </a:lvl2pPr>
            <a:lvl3pPr marL="914446" lvl="2" indent="-152408" algn="l">
              <a:spcBef>
                <a:spcPts val="133"/>
              </a:spcBef>
              <a:spcAft>
                <a:spcPts val="0"/>
              </a:spcAft>
              <a:buClr>
                <a:schemeClr val="dk1"/>
              </a:buClr>
              <a:buSzPts val="1000"/>
              <a:buNone/>
              <a:defRPr sz="667"/>
            </a:lvl3pPr>
            <a:lvl4pPr marL="1219261" lvl="3" indent="-152408" algn="l">
              <a:spcBef>
                <a:spcPts val="120"/>
              </a:spcBef>
              <a:spcAft>
                <a:spcPts val="0"/>
              </a:spcAft>
              <a:buClr>
                <a:schemeClr val="dk1"/>
              </a:buClr>
              <a:buSzPts val="900"/>
              <a:buNone/>
              <a:defRPr sz="600"/>
            </a:lvl4pPr>
            <a:lvl5pPr marL="1524076" lvl="4" indent="-152408" algn="l">
              <a:spcBef>
                <a:spcPts val="120"/>
              </a:spcBef>
              <a:spcAft>
                <a:spcPts val="0"/>
              </a:spcAft>
              <a:buClr>
                <a:schemeClr val="dk1"/>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58" name="Google Shape;58;p46"/>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856718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194859" y="3200400"/>
            <a:ext cx="3657600" cy="377825"/>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13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194859" y="408517"/>
            <a:ext cx="3657600" cy="2743200"/>
          </a:xfrm>
          <a:prstGeom prst="rect">
            <a:avLst/>
          </a:prstGeom>
          <a:noFill/>
          <a:ln>
            <a:noFill/>
          </a:ln>
        </p:spPr>
      </p:sp>
      <p:sp>
        <p:nvSpPr>
          <p:cNvPr id="64" name="Google Shape;64;p47"/>
          <p:cNvSpPr txBox="1">
            <a:spLocks noGrp="1"/>
          </p:cNvSpPr>
          <p:nvPr>
            <p:ph type="body" idx="1"/>
          </p:nvPr>
        </p:nvSpPr>
        <p:spPr>
          <a:xfrm>
            <a:off x="1194859" y="3578225"/>
            <a:ext cx="3657600" cy="5365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chemeClr val="dk1"/>
              </a:buClr>
              <a:buSzPts val="1400"/>
              <a:buNone/>
              <a:defRPr sz="933"/>
            </a:lvl1pPr>
            <a:lvl2pPr marL="609630" lvl="1" indent="-152408" algn="l">
              <a:spcBef>
                <a:spcPts val="160"/>
              </a:spcBef>
              <a:spcAft>
                <a:spcPts val="0"/>
              </a:spcAft>
              <a:buClr>
                <a:schemeClr val="dk1"/>
              </a:buClr>
              <a:buSzPts val="1200"/>
              <a:buNone/>
              <a:defRPr sz="800"/>
            </a:lvl2pPr>
            <a:lvl3pPr marL="914446" lvl="2" indent="-152408" algn="l">
              <a:spcBef>
                <a:spcPts val="133"/>
              </a:spcBef>
              <a:spcAft>
                <a:spcPts val="0"/>
              </a:spcAft>
              <a:buClr>
                <a:schemeClr val="dk1"/>
              </a:buClr>
              <a:buSzPts val="1000"/>
              <a:buNone/>
              <a:defRPr sz="667"/>
            </a:lvl3pPr>
            <a:lvl4pPr marL="1219261" lvl="3" indent="-152408" algn="l">
              <a:spcBef>
                <a:spcPts val="120"/>
              </a:spcBef>
              <a:spcAft>
                <a:spcPts val="0"/>
              </a:spcAft>
              <a:buClr>
                <a:schemeClr val="dk1"/>
              </a:buClr>
              <a:buSzPts val="900"/>
              <a:buNone/>
              <a:defRPr sz="600"/>
            </a:lvl4pPr>
            <a:lvl5pPr marL="1524076" lvl="4" indent="-152408" algn="l">
              <a:spcBef>
                <a:spcPts val="120"/>
              </a:spcBef>
              <a:spcAft>
                <a:spcPts val="0"/>
              </a:spcAft>
              <a:buClr>
                <a:schemeClr val="dk1"/>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65" name="Google Shape;65;p4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1086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1539346" y="-167745"/>
            <a:ext cx="3017309" cy="54864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8539305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3154892" y="1447801"/>
            <a:ext cx="3901017" cy="13716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360892" y="127000"/>
            <a:ext cx="3901017" cy="40132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85570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2D1D678-29AA-535D-6D1E-78BFA5DE3B4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C742CE5-2240-F91A-4BF7-393C8C0E4A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9EBF030-CFF2-57AB-2910-798FEDCDADA8}"/>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09D4ED00-66C3-748B-5CC9-BC428414EFA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A590CAC-7B0D-6DAA-8DE2-7068553506A2}"/>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092737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71115A-6423-5434-0FF2-D27CF385E83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7F2FF4A-1753-F608-C7BE-29F61501B3E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B521A0DC-1059-A025-4CB3-69ED4AEBCD53}"/>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374B64F-B2BC-941F-30F1-F6CB823ACB74}"/>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ACF27298-2D3D-A7A9-AF4E-F5C44942A48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92043BF-BF2E-8813-BE8D-DA211C064A53}"/>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255687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9BBC2F7-BE78-D630-5844-750CF72562B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EF2E047F-6FAC-E346-D8ED-D4D531B988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DE7751D-5758-7898-D82D-C382BB69BB2C}"/>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12B7772-8C25-4469-E416-B3B6463563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E210483D-F6C5-9D40-E141-9F4504EAEFE2}"/>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34815CEA-D1D3-0B86-0D89-BFE6AACB508B}"/>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8" name="Segnaposto piè di pagina 7">
            <a:extLst>
              <a:ext uri="{FF2B5EF4-FFF2-40B4-BE49-F238E27FC236}">
                <a16:creationId xmlns:a16="http://schemas.microsoft.com/office/drawing/2014/main" id="{463BEDF7-3444-17A4-A9E8-818DEAA99838}"/>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F765C65-9226-FA3E-DD7F-2853266939A1}"/>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600938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99135C3-C208-4998-6DF6-2CE9ACCA65D4}"/>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EC58A601-4C93-2913-FBBE-3990817C858D}"/>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4" name="Segnaposto piè di pagina 3">
            <a:extLst>
              <a:ext uri="{FF2B5EF4-FFF2-40B4-BE49-F238E27FC236}">
                <a16:creationId xmlns:a16="http://schemas.microsoft.com/office/drawing/2014/main" id="{B8CDE24B-852E-BA3F-BB4D-6CE0F690525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D441462F-27D4-F570-E08D-0B66AB4FC7D8}"/>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906757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43E2E18-29A9-1A8A-915E-C035C379D506}"/>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3" name="Segnaposto piè di pagina 2">
            <a:extLst>
              <a:ext uri="{FF2B5EF4-FFF2-40B4-BE49-F238E27FC236}">
                <a16:creationId xmlns:a16="http://schemas.microsoft.com/office/drawing/2014/main" id="{5B6681AD-7DB3-F324-DD84-F0589116D9E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D232116-DBB3-F171-DED8-2779D4A28B28}"/>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3440443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BB1A7F-6391-AA21-5F87-E1571828E60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987CD10-CD42-3D26-5C3C-BCE2E1D935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D308815-A0D7-6B27-B7B1-790EE19EDD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82CA826-6A5D-0E3F-4A1A-AB31551EBD6D}"/>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CDAE1CF0-17C6-26E9-F5D3-41BB1D68E8F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2D8155C-7D43-3F50-C5AB-ACFD654FA625}"/>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3035358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3E1C41-64F5-C407-67FD-0365CC080A5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50B869C2-E23F-8E8D-0FEB-22A3B126F3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51C16B25-53DD-BB47-78BC-5E1C9480CE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07D7F5C-A359-44B0-405F-955F334DF495}"/>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8FC3A599-2E23-8E68-3762-737986BC54E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7A15A55-D6D8-0EBD-AAA4-D8291474D776}"/>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192471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92F3562-BA87-ED72-EB0E-3ACC2FDA4B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52C278FE-38D7-0928-0476-2AB2651F02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61E81D0-9D3E-1EEE-BE19-0D05B1ABFB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12A941E0-8F30-73E2-F8D1-DCCC751E76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07A9F75D-F7FC-FC3C-2496-61B2E1CDC3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F185BD7-08A6-43D4-973A-8099170B8A08}" type="slidenum">
              <a:rPr lang="it-IT" smtClean="0"/>
              <a:t>‹N›</a:t>
            </a:fld>
            <a:endParaRPr lang="it-IT"/>
          </a:p>
        </p:txBody>
      </p:sp>
    </p:spTree>
    <p:extLst>
      <p:ext uri="{BB962C8B-B14F-4D97-AF65-F5344CB8AC3E}">
        <p14:creationId xmlns:p14="http://schemas.microsoft.com/office/powerpoint/2010/main" val="2374933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609562" y="1604399"/>
            <a:ext cx="10971684" cy="3976819"/>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2177"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177"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177"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177"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177"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177"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177"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177" b="0" i="0" u="none" strike="noStrike" cap="none">
                <a:solidFill>
                  <a:schemeClr val="dk1"/>
                </a:solidFill>
                <a:latin typeface="Arial"/>
                <a:ea typeface="Arial"/>
                <a:cs typeface="Arial"/>
                <a:sym typeface="Arial"/>
              </a:defRPr>
            </a:lvl9pPr>
          </a:lstStyle>
          <a:p>
            <a:endParaRPr/>
          </a:p>
        </p:txBody>
      </p:sp>
      <p:sp>
        <p:nvSpPr>
          <p:cNvPr id="9" name="Google Shape;9;p4"/>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2177"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177"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177"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177"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177"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177"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177"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177"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marR="0" lvl="0"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L="0" marR="0" lvl="1"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2pPr>
            <a:lvl3pPr marL="0" marR="0" lvl="2"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3pPr>
            <a:lvl4pPr marL="0" marR="0" lvl="3"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4pPr>
            <a:lvl5pPr marL="0" marR="0" lvl="4"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5pPr>
            <a:lvl6pPr marL="0" marR="0" lvl="5"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6pPr>
            <a:lvl7pPr marL="0" marR="0" lvl="6"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7pPr>
            <a:lvl8pPr marL="0" marR="0" lvl="7"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8pPr>
            <a:lvl9pPr marL="0" marR="0" lvl="8"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4157114027"/>
      </p:ext>
    </p:extLst>
  </p:cSld>
  <p:clrMap bg1="lt1" tx1="dk1" bg2="dk2" tx2="lt2" accent1="accent1" accent2="accent2" accent3="accent3" accent4="accent4" accent5="accent5" accent6="accent6" hlink="hlink" folHlink="folHlink"/>
  <p:sldLayoutIdLst>
    <p:sldLayoutId id="2147483661" r:id="rId1"/>
    <p:sldLayoutId id="214748366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p>
            <a:pPr indent="0" algn="ctr">
              <a:buNone/>
            </a:pPr>
            <a:r>
              <a:rPr lang="en-US" sz="5321" b="0" u="none" strike="noStrike">
                <a:solidFill>
                  <a:srgbClr val="000000"/>
                </a:solidFill>
                <a:uFillTx/>
                <a:latin typeface="Arial"/>
              </a:rPr>
              <a:t>Click to edit the title text format</a:t>
            </a:r>
          </a:p>
        </p:txBody>
      </p:sp>
      <p:sp>
        <p:nvSpPr>
          <p:cNvPr id="6" name="PlaceHolder 2"/>
          <p:cNvSpPr>
            <a:spLocks noGrp="1"/>
          </p:cNvSpPr>
          <p:nvPr>
            <p:ph type="body"/>
          </p:nvPr>
        </p:nvSpPr>
        <p:spPr>
          <a:xfrm>
            <a:off x="609562" y="1604399"/>
            <a:ext cx="10971684" cy="3976819"/>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870" b="0" u="none" strike="noStrike">
                <a:solidFill>
                  <a:srgbClr val="000000"/>
                </a:solidFill>
                <a:uFillTx/>
                <a:latin typeface="Arial"/>
              </a:rPr>
              <a:t>Click to edit the outline text format</a:t>
            </a:r>
          </a:p>
          <a:p>
            <a:pPr marL="1044922" lvl="1" indent="-391846">
              <a:spcBef>
                <a:spcPts val="1371"/>
              </a:spcBef>
              <a:buClr>
                <a:srgbClr val="000000"/>
              </a:buClr>
              <a:buSzPct val="75000"/>
              <a:buFont typeface="Symbol" charset="2"/>
              <a:buChar char=""/>
            </a:pPr>
            <a:r>
              <a:rPr lang="en-US" sz="3386" b="0" u="none" strike="noStrike">
                <a:solidFill>
                  <a:srgbClr val="000000"/>
                </a:solidFill>
                <a:uFillTx/>
                <a:latin typeface="Arial"/>
              </a:rPr>
              <a:t>Second Outline Level</a:t>
            </a:r>
          </a:p>
          <a:p>
            <a:pPr marL="1567382" lvl="2" indent="-348307">
              <a:spcBef>
                <a:spcPts val="1028"/>
              </a:spcBef>
              <a:buClr>
                <a:srgbClr val="000000"/>
              </a:buClr>
              <a:buSzPct val="45000"/>
              <a:buFont typeface="Wingdings" charset="2"/>
              <a:buChar char=""/>
            </a:pPr>
            <a:r>
              <a:rPr lang="en-US" sz="2903" b="0" u="none" strike="noStrike">
                <a:solidFill>
                  <a:srgbClr val="000000"/>
                </a:solidFill>
                <a:uFillTx/>
                <a:latin typeface="Arial"/>
              </a:rPr>
              <a:t>Third Outline Level</a:t>
            </a:r>
          </a:p>
          <a:p>
            <a:pPr marL="2089843" lvl="3" indent="-261230">
              <a:spcBef>
                <a:spcPts val="686"/>
              </a:spcBef>
              <a:buClr>
                <a:srgbClr val="000000"/>
              </a:buClr>
              <a:buSzPct val="75000"/>
              <a:buFont typeface="Symbol" charset="2"/>
              <a:buChar char=""/>
            </a:pPr>
            <a:r>
              <a:rPr lang="en-US" sz="2419" b="0" u="none" strike="noStrike">
                <a:solidFill>
                  <a:srgbClr val="000000"/>
                </a:solidFill>
                <a:uFillTx/>
                <a:latin typeface="Arial"/>
              </a:rPr>
              <a:t>Fourth Outline Level</a:t>
            </a:r>
          </a:p>
          <a:p>
            <a:pPr marL="2612304" lvl="4" indent="-261230">
              <a:spcBef>
                <a:spcPts val="342"/>
              </a:spcBef>
              <a:buClr>
                <a:srgbClr val="000000"/>
              </a:buClr>
              <a:buSzPct val="45000"/>
              <a:buFont typeface="Wingdings" charset="2"/>
              <a:buChar char=""/>
            </a:pPr>
            <a:r>
              <a:rPr lang="en-US" sz="2419" b="0" u="none" strike="noStrike">
                <a:solidFill>
                  <a:srgbClr val="000000"/>
                </a:solidFill>
                <a:uFillTx/>
                <a:latin typeface="Arial"/>
              </a:rPr>
              <a:t>Fifth Outline Level</a:t>
            </a:r>
          </a:p>
          <a:p>
            <a:pPr marL="3134765" lvl="5" indent="-261230">
              <a:spcBef>
                <a:spcPts val="342"/>
              </a:spcBef>
              <a:buClr>
                <a:srgbClr val="000000"/>
              </a:buClr>
              <a:buSzPct val="45000"/>
              <a:buFont typeface="Wingdings" charset="2"/>
              <a:buChar char=""/>
            </a:pPr>
            <a:r>
              <a:rPr lang="en-US" sz="2419" b="0" u="none" strike="noStrike">
                <a:solidFill>
                  <a:srgbClr val="000000"/>
                </a:solidFill>
                <a:uFillTx/>
                <a:latin typeface="Arial"/>
              </a:rPr>
              <a:t>Sixth Outline Level</a:t>
            </a:r>
          </a:p>
          <a:p>
            <a:pPr marL="3657226" lvl="6" indent="-261230">
              <a:spcBef>
                <a:spcPts val="342"/>
              </a:spcBef>
              <a:buClr>
                <a:srgbClr val="000000"/>
              </a:buClr>
              <a:buSzPct val="45000"/>
              <a:buFont typeface="Wingdings" charset="2"/>
              <a:buChar char=""/>
            </a:pPr>
            <a:r>
              <a:rPr lang="en-US" sz="2419" b="0" u="none" strike="noStrike">
                <a:solidFill>
                  <a:srgbClr val="000000"/>
                </a:solidFill>
                <a:uFillTx/>
                <a:latin typeface="Arial"/>
              </a:rPr>
              <a:t>Seventh Outline Level</a:t>
            </a:r>
          </a:p>
        </p:txBody>
      </p:sp>
      <p:sp>
        <p:nvSpPr>
          <p:cNvPr id="2" name="PlaceHolder 3"/>
          <p:cNvSpPr>
            <a:spLocks noGrp="1"/>
          </p:cNvSpPr>
          <p:nvPr>
            <p:ph type="dt" idx="1"/>
          </p:nvPr>
        </p:nvSpPr>
        <p:spPr>
          <a:xfrm>
            <a:off x="609562" y="6246923"/>
            <a:ext cx="2840124" cy="472394"/>
          </a:xfrm>
          <a:prstGeom prst="rect">
            <a:avLst/>
          </a:prstGeom>
          <a:noFill/>
          <a:ln w="0">
            <a:noFill/>
          </a:ln>
        </p:spPr>
        <p:txBody>
          <a:bodyPr lIns="0" tIns="0" rIns="0" bIns="0" anchor="t">
            <a:noAutofit/>
          </a:bodyPr>
          <a:lstStyle>
            <a:lvl1pPr indent="0">
              <a:buNone/>
              <a:defRPr lang="en-US" sz="1693" b="0" u="none" strike="noStrike">
                <a:solidFill>
                  <a:srgbClr val="000000"/>
                </a:solidFill>
                <a:uFillTx/>
                <a:latin typeface="Times New Roman"/>
              </a:defRPr>
            </a:lvl1pPr>
          </a:lstStyle>
          <a:p>
            <a:r>
              <a:rPr lang="it-IT"/>
              <a:t>&lt;date/time&gt;</a:t>
            </a:r>
          </a:p>
        </p:txBody>
      </p:sp>
      <p:sp>
        <p:nvSpPr>
          <p:cNvPr id="3" name="PlaceHolder 4"/>
          <p:cNvSpPr>
            <a:spLocks noGrp="1"/>
          </p:cNvSpPr>
          <p:nvPr>
            <p:ph type="ftr" idx="2"/>
          </p:nvPr>
        </p:nvSpPr>
        <p:spPr>
          <a:xfrm>
            <a:off x="4169405" y="6246923"/>
            <a:ext cx="3864189" cy="472394"/>
          </a:xfrm>
          <a:prstGeom prst="rect">
            <a:avLst/>
          </a:prstGeom>
          <a:noFill/>
          <a:ln w="0">
            <a:noFill/>
          </a:ln>
        </p:spPr>
        <p:txBody>
          <a:bodyPr lIns="0" tIns="0" rIns="0" bIns="0" anchor="t">
            <a:noAutofit/>
          </a:bodyPr>
          <a:lstStyle>
            <a:lvl1pPr indent="0" algn="ctr">
              <a:buNone/>
              <a:defRPr lang="en-US" sz="1693" b="0" u="none" strike="noStrike">
                <a:solidFill>
                  <a:srgbClr val="000000"/>
                </a:solidFill>
                <a:uFillTx/>
                <a:latin typeface="Times New Roman"/>
              </a:defRPr>
            </a:lvl1pPr>
          </a:lstStyle>
          <a:p>
            <a:r>
              <a:rPr lang="it-IT"/>
              <a:t>&lt;footer&gt;</a:t>
            </a:r>
          </a:p>
        </p:txBody>
      </p:sp>
      <p:sp>
        <p:nvSpPr>
          <p:cNvPr id="4" name="PlaceHolder 5"/>
          <p:cNvSpPr>
            <a:spLocks noGrp="1"/>
          </p:cNvSpPr>
          <p:nvPr>
            <p:ph type="sldNum" idx="3"/>
          </p:nvPr>
        </p:nvSpPr>
        <p:spPr>
          <a:xfrm>
            <a:off x="8741122" y="6246923"/>
            <a:ext cx="2840124" cy="472394"/>
          </a:xfrm>
          <a:prstGeom prst="rect">
            <a:avLst/>
          </a:prstGeom>
          <a:noFill/>
          <a:ln w="0">
            <a:noFill/>
          </a:ln>
        </p:spPr>
        <p:txBody>
          <a:bodyPr lIns="0" tIns="0" rIns="0" bIns="0" anchor="t">
            <a:noAutofit/>
          </a:bodyPr>
          <a:lstStyle>
            <a:lvl1pPr indent="0" algn="r">
              <a:buNone/>
              <a:defRPr lang="en-US" sz="1693" b="0" u="none" strike="noStrike">
                <a:solidFill>
                  <a:srgbClr val="000000"/>
                </a:solidFill>
                <a:uFillTx/>
                <a:latin typeface="Times New Roman"/>
              </a:defRPr>
            </a:lvl1pPr>
          </a:lstStyle>
          <a:p>
            <a:fld id="{DC513DC8-2A0E-4580-8993-C91FA72B0ABC}" type="slidenum">
              <a:rPr lang="it-IT" smtClean="0"/>
              <a:pPr/>
              <a:t>‹N›</a:t>
            </a:fld>
            <a:endParaRPr lang="it-IT"/>
          </a:p>
        </p:txBody>
      </p:sp>
    </p:spTree>
    <p:extLst>
      <p:ext uri="{BB962C8B-B14F-4D97-AF65-F5344CB8AC3E}">
        <p14:creationId xmlns:p14="http://schemas.microsoft.com/office/powerpoint/2010/main" val="3416429530"/>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indent="0" algn="ctr" defTabSz="1105875" rtl="0" eaLnBrk="1" latinLnBrk="0" hangingPunct="1">
        <a:lnSpc>
          <a:spcPct val="90000"/>
        </a:lnSpc>
        <a:spcBef>
          <a:spcPct val="0"/>
        </a:spcBef>
        <a:buNone/>
        <a:defRPr sz="5321" kern="1200">
          <a:solidFill>
            <a:schemeClr val="tx1"/>
          </a:solidFill>
          <a:latin typeface="+mj-lt"/>
          <a:ea typeface="+mj-ea"/>
          <a:cs typeface="+mj-cs"/>
        </a:defRPr>
      </a:lvl1pPr>
    </p:titleStyle>
    <p:bodyStyle>
      <a:lvl1pPr marL="522461" indent="-391846" algn="l" defTabSz="1105875" rtl="0" eaLnBrk="1" latinLnBrk="0" hangingPunct="1">
        <a:lnSpc>
          <a:spcPct val="90000"/>
        </a:lnSpc>
        <a:spcBef>
          <a:spcPts val="1714"/>
        </a:spcBef>
        <a:buClr>
          <a:srgbClr val="000000"/>
        </a:buClr>
        <a:buSzPct val="45000"/>
        <a:buFont typeface="Wingdings" charset="2"/>
        <a:buChar char=""/>
        <a:defRPr sz="3386" kern="1200">
          <a:solidFill>
            <a:schemeClr val="tx1"/>
          </a:solidFill>
          <a:latin typeface="+mn-lt"/>
          <a:ea typeface="+mn-ea"/>
          <a:cs typeface="+mn-cs"/>
        </a:defRPr>
      </a:lvl1pPr>
      <a:lvl2pPr marL="829407" indent="-276469" algn="l" defTabSz="1105875" rtl="0" eaLnBrk="1" latinLnBrk="0" hangingPunct="1">
        <a:lnSpc>
          <a:spcPct val="90000"/>
        </a:lnSpc>
        <a:spcBef>
          <a:spcPts val="605"/>
        </a:spcBef>
        <a:buFont typeface="Arial" panose="020B0604020202020204" pitchFamily="34" charset="0"/>
        <a:buChar char="•"/>
        <a:defRPr sz="2903" kern="1200">
          <a:solidFill>
            <a:schemeClr val="tx1"/>
          </a:solidFill>
          <a:latin typeface="+mn-lt"/>
          <a:ea typeface="+mn-ea"/>
          <a:cs typeface="+mn-cs"/>
        </a:defRPr>
      </a:lvl2pPr>
      <a:lvl3pPr marL="1382344" indent="-276469" algn="l" defTabSz="1105875" rtl="0" eaLnBrk="1" latinLnBrk="0" hangingPunct="1">
        <a:lnSpc>
          <a:spcPct val="90000"/>
        </a:lnSpc>
        <a:spcBef>
          <a:spcPts val="605"/>
        </a:spcBef>
        <a:buFont typeface="Arial" panose="020B0604020202020204" pitchFamily="34" charset="0"/>
        <a:buChar char="•"/>
        <a:defRPr sz="2419" kern="1200">
          <a:solidFill>
            <a:schemeClr val="tx1"/>
          </a:solidFill>
          <a:latin typeface="+mn-lt"/>
          <a:ea typeface="+mn-ea"/>
          <a:cs typeface="+mn-cs"/>
        </a:defRPr>
      </a:lvl3pPr>
      <a:lvl4pPr marL="1935282"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4pPr>
      <a:lvl5pPr marL="248822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5pPr>
      <a:lvl6pPr marL="3041157"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6pPr>
      <a:lvl7pPr marL="3594095"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7pPr>
      <a:lvl8pPr marL="4147033"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8pPr>
      <a:lvl9pPr marL="469997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9pPr>
    </p:bodyStyle>
    <p:otherStyle>
      <a:defPPr>
        <a:defRPr lang="es-ES"/>
      </a:defPPr>
      <a:lvl1pPr marL="0" algn="l" defTabSz="1105875" rtl="0" eaLnBrk="1" latinLnBrk="0" hangingPunct="1">
        <a:defRPr sz="2177" kern="1200">
          <a:solidFill>
            <a:schemeClr val="tx1"/>
          </a:solidFill>
          <a:latin typeface="+mn-lt"/>
          <a:ea typeface="+mn-ea"/>
          <a:cs typeface="+mn-cs"/>
        </a:defRPr>
      </a:lvl1pPr>
      <a:lvl2pPr marL="552938" algn="l" defTabSz="1105875" rtl="0" eaLnBrk="1" latinLnBrk="0" hangingPunct="1">
        <a:defRPr sz="2177" kern="1200">
          <a:solidFill>
            <a:schemeClr val="tx1"/>
          </a:solidFill>
          <a:latin typeface="+mn-lt"/>
          <a:ea typeface="+mn-ea"/>
          <a:cs typeface="+mn-cs"/>
        </a:defRPr>
      </a:lvl2pPr>
      <a:lvl3pPr marL="1105875" algn="l" defTabSz="1105875" rtl="0" eaLnBrk="1" latinLnBrk="0" hangingPunct="1">
        <a:defRPr sz="2177" kern="1200">
          <a:solidFill>
            <a:schemeClr val="tx1"/>
          </a:solidFill>
          <a:latin typeface="+mn-lt"/>
          <a:ea typeface="+mn-ea"/>
          <a:cs typeface="+mn-cs"/>
        </a:defRPr>
      </a:lvl3pPr>
      <a:lvl4pPr marL="1658813" algn="l" defTabSz="1105875" rtl="0" eaLnBrk="1" latinLnBrk="0" hangingPunct="1">
        <a:defRPr sz="2177" kern="1200">
          <a:solidFill>
            <a:schemeClr val="tx1"/>
          </a:solidFill>
          <a:latin typeface="+mn-lt"/>
          <a:ea typeface="+mn-ea"/>
          <a:cs typeface="+mn-cs"/>
        </a:defRPr>
      </a:lvl4pPr>
      <a:lvl5pPr marL="2211751" algn="l" defTabSz="1105875" rtl="0" eaLnBrk="1" latinLnBrk="0" hangingPunct="1">
        <a:defRPr sz="2177" kern="1200">
          <a:solidFill>
            <a:schemeClr val="tx1"/>
          </a:solidFill>
          <a:latin typeface="+mn-lt"/>
          <a:ea typeface="+mn-ea"/>
          <a:cs typeface="+mn-cs"/>
        </a:defRPr>
      </a:lvl5pPr>
      <a:lvl6pPr marL="2764688" algn="l" defTabSz="1105875" rtl="0" eaLnBrk="1" latinLnBrk="0" hangingPunct="1">
        <a:defRPr sz="2177" kern="1200">
          <a:solidFill>
            <a:schemeClr val="tx1"/>
          </a:solidFill>
          <a:latin typeface="+mn-lt"/>
          <a:ea typeface="+mn-ea"/>
          <a:cs typeface="+mn-cs"/>
        </a:defRPr>
      </a:lvl6pPr>
      <a:lvl7pPr marL="3317626" algn="l" defTabSz="1105875" rtl="0" eaLnBrk="1" latinLnBrk="0" hangingPunct="1">
        <a:defRPr sz="2177" kern="1200">
          <a:solidFill>
            <a:schemeClr val="tx1"/>
          </a:solidFill>
          <a:latin typeface="+mn-lt"/>
          <a:ea typeface="+mn-ea"/>
          <a:cs typeface="+mn-cs"/>
        </a:defRPr>
      </a:lvl7pPr>
      <a:lvl8pPr marL="3870564" algn="l" defTabSz="1105875" rtl="0" eaLnBrk="1" latinLnBrk="0" hangingPunct="1">
        <a:defRPr sz="2177" kern="1200">
          <a:solidFill>
            <a:schemeClr val="tx1"/>
          </a:solidFill>
          <a:latin typeface="+mn-lt"/>
          <a:ea typeface="+mn-ea"/>
          <a:cs typeface="+mn-cs"/>
        </a:defRPr>
      </a:lvl8pPr>
      <a:lvl9pPr marL="4423501" algn="l" defTabSz="1105875" rtl="0" eaLnBrk="1" latinLnBrk="0" hangingPunct="1">
        <a:defRPr sz="217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800" b="0" i="0" u="none" strike="noStrike" cap="none">
                <a:solidFill>
                  <a:srgbClr val="888888"/>
                </a:solidFill>
                <a:latin typeface="Calibri"/>
                <a:ea typeface="Calibri"/>
                <a:cs typeface="Calibri"/>
                <a:sym typeface="Calibri"/>
              </a:defRPr>
            </a:lvl1pPr>
            <a:lvl2pPr marL="0" marR="0" lvl="1" indent="0" algn="r" rtl="0">
              <a:spcBef>
                <a:spcPts val="0"/>
              </a:spcBef>
              <a:buNone/>
              <a:defRPr sz="800" b="0" i="0" u="none" strike="noStrike" cap="none">
                <a:solidFill>
                  <a:srgbClr val="888888"/>
                </a:solidFill>
                <a:latin typeface="Calibri"/>
                <a:ea typeface="Calibri"/>
                <a:cs typeface="Calibri"/>
                <a:sym typeface="Calibri"/>
              </a:defRPr>
            </a:lvl2pPr>
            <a:lvl3pPr marL="0" marR="0" lvl="2" indent="0" algn="r" rtl="0">
              <a:spcBef>
                <a:spcPts val="0"/>
              </a:spcBef>
              <a:buNone/>
              <a:defRPr sz="800" b="0" i="0" u="none" strike="noStrike" cap="none">
                <a:solidFill>
                  <a:srgbClr val="888888"/>
                </a:solidFill>
                <a:latin typeface="Calibri"/>
                <a:ea typeface="Calibri"/>
                <a:cs typeface="Calibri"/>
                <a:sym typeface="Calibri"/>
              </a:defRPr>
            </a:lvl3pPr>
            <a:lvl4pPr marL="0" marR="0" lvl="3" indent="0" algn="r" rtl="0">
              <a:spcBef>
                <a:spcPts val="0"/>
              </a:spcBef>
              <a:buNone/>
              <a:defRPr sz="800" b="0" i="0" u="none" strike="noStrike" cap="none">
                <a:solidFill>
                  <a:srgbClr val="888888"/>
                </a:solidFill>
                <a:latin typeface="Calibri"/>
                <a:ea typeface="Calibri"/>
                <a:cs typeface="Calibri"/>
                <a:sym typeface="Calibri"/>
              </a:defRPr>
            </a:lvl4pPr>
            <a:lvl5pPr marL="0" marR="0" lvl="4" indent="0" algn="r" rtl="0">
              <a:spcBef>
                <a:spcPts val="0"/>
              </a:spcBef>
              <a:buNone/>
              <a:defRPr sz="800" b="0" i="0" u="none" strike="noStrike" cap="none">
                <a:solidFill>
                  <a:srgbClr val="888888"/>
                </a:solidFill>
                <a:latin typeface="Calibri"/>
                <a:ea typeface="Calibri"/>
                <a:cs typeface="Calibri"/>
                <a:sym typeface="Calibri"/>
              </a:defRPr>
            </a:lvl5pPr>
            <a:lvl6pPr marL="0" marR="0" lvl="5" indent="0" algn="r" rtl="0">
              <a:spcBef>
                <a:spcPts val="0"/>
              </a:spcBef>
              <a:buNone/>
              <a:defRPr sz="800" b="0" i="0" u="none" strike="noStrike" cap="none">
                <a:solidFill>
                  <a:srgbClr val="888888"/>
                </a:solidFill>
                <a:latin typeface="Calibri"/>
                <a:ea typeface="Calibri"/>
                <a:cs typeface="Calibri"/>
                <a:sym typeface="Calibri"/>
              </a:defRPr>
            </a:lvl6pPr>
            <a:lvl7pPr marL="0" marR="0" lvl="6" indent="0" algn="r" rtl="0">
              <a:spcBef>
                <a:spcPts val="0"/>
              </a:spcBef>
              <a:buNone/>
              <a:defRPr sz="800" b="0" i="0" u="none" strike="noStrike" cap="none">
                <a:solidFill>
                  <a:srgbClr val="888888"/>
                </a:solidFill>
                <a:latin typeface="Calibri"/>
                <a:ea typeface="Calibri"/>
                <a:cs typeface="Calibri"/>
                <a:sym typeface="Calibri"/>
              </a:defRPr>
            </a:lvl7pPr>
            <a:lvl8pPr marL="0" marR="0" lvl="7" indent="0" algn="r" rtl="0">
              <a:spcBef>
                <a:spcPts val="0"/>
              </a:spcBef>
              <a:buNone/>
              <a:defRPr sz="800" b="0" i="0" u="none" strike="noStrike" cap="none">
                <a:solidFill>
                  <a:srgbClr val="888888"/>
                </a:solidFill>
                <a:latin typeface="Calibri"/>
                <a:ea typeface="Calibri"/>
                <a:cs typeface="Calibri"/>
                <a:sym typeface="Calibri"/>
              </a:defRPr>
            </a:lvl8pPr>
            <a:lvl9pPr marL="0" marR="0" lvl="8" indent="0" algn="r" rtl="0">
              <a:spcBef>
                <a:spcPts val="0"/>
              </a:spcBef>
              <a:buNone/>
              <a:defRPr sz="800" b="0" i="0" u="none" strike="noStrike" cap="none">
                <a:solidFill>
                  <a:srgbClr val="888888"/>
                </a:solidFill>
                <a:latin typeface="Calibri"/>
                <a:ea typeface="Calibri"/>
                <a:cs typeface="Calibri"/>
                <a:sym typeface="Calibri"/>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4188821894"/>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7.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pxhere.com/it/photo/1561911" TargetMode="External"/><Relationship Id="rId5" Type="http://schemas.openxmlformats.org/officeDocument/2006/relationships/image" Target="../media/image18.jp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fadinfermieri.blogspot.com/2023/04/la-popolazione-transgender-dalla-salute.html" TargetMode="External"/><Relationship Id="rId5" Type="http://schemas.openxmlformats.org/officeDocument/2006/relationships/image" Target="../media/image19.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0.jp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21.jp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hyperlink" Target="https://www.middleeastmonitor.com/20170308-starving-for-life-arab-women-open-up-about-eating-disorders/" TargetMode="External"/><Relationship Id="rId5" Type="http://schemas.openxmlformats.org/officeDocument/2006/relationships/image" Target="../media/image23.jp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hyperlink" Target="https://socialesmoriles.blogspot.com/2010/11/tema-2-repaso-relieve-climas-e.html" TargetMode="External"/><Relationship Id="rId5" Type="http://schemas.openxmlformats.org/officeDocument/2006/relationships/image" Target="../media/image24.jpe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hyperlink" Target="https://www.choosehelp.com/topics/eating-disorders/binge-eating-learn-mindful-eating-to-gain-conscious-control-over-your-binges" TargetMode="External"/><Relationship Id="rId5" Type="http://schemas.openxmlformats.org/officeDocument/2006/relationships/image" Target="../media/image25.jpe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hyperlink" Target="https://pixabay.com/en/weight-loss-slimming-diet-health-494284/" TargetMode="External"/><Relationship Id="rId5" Type="http://schemas.openxmlformats.org/officeDocument/2006/relationships/image" Target="../media/image27.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s://www.somospacientes.com/noticias/varios/los-expertos-piden-medidas-para-erradicar-la-anorexia-de-las-pasarelas/" TargetMode="External"/><Relationship Id="rId5" Type="http://schemas.openxmlformats.org/officeDocument/2006/relationships/image" Target="../media/image28.jp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9.jp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pxhere.com/en/photo/1068477" TargetMode="External"/><Relationship Id="rId5" Type="http://schemas.openxmlformats.org/officeDocument/2006/relationships/image" Target="../media/image30.jp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hyperlink" Target="https://entrenandoconcabeza.blogspot.com/2015/" TargetMode="External"/><Relationship Id="rId5" Type="http://schemas.openxmlformats.org/officeDocument/2006/relationships/image" Target="../media/image31.jp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hyperlink" Target="https://aikime.blogspot.com/2017/11/" TargetMode="External"/><Relationship Id="rId5" Type="http://schemas.openxmlformats.org/officeDocument/2006/relationships/image" Target="../media/image32.jp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debrarbynum.s3.amazonaws.com/studying-demography.html" TargetMode="External"/><Relationship Id="rId5" Type="http://schemas.openxmlformats.org/officeDocument/2006/relationships/image" Target="../media/image11.jp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hyperlink" Target="https://ahligizi.id/blog/2020/08/26/cek-apakah-anda-tergolong-muscle-dysmorphia/" TargetMode="External"/><Relationship Id="rId5" Type="http://schemas.openxmlformats.org/officeDocument/2006/relationships/image" Target="../media/image33.jp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34.jp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creativecommons.org/licenses/by-nc/3.0/"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hyperlink" Target="https://www.cde.ual.es/evolucion-covid-19-en-europa-1er-trimestre-2021/" TargetMode="External"/><Relationship Id="rId5" Type="http://schemas.openxmlformats.org/officeDocument/2006/relationships/image" Target="../media/image35.jp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hyperlink" Target="https://pixabay.com/en/puzzle-game-solution-connection-226743/" TargetMode="External"/><Relationship Id="rId5" Type="http://schemas.openxmlformats.org/officeDocument/2006/relationships/image" Target="../media/image36.jp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37.gif"/><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hyperlink" Target="https://binobino1.altervista.org/2013/02/22/italia-bel-paese/" TargetMode="External"/><Relationship Id="rId5" Type="http://schemas.openxmlformats.org/officeDocument/2006/relationships/image" Target="../media/image38.jp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hyperlink" Target="https://blog.keliweb.it/2015/06/google-trend-scoprire-cosa-cercano-gli-utenti-in-tempo-reale/" TargetMode="External"/><Relationship Id="rId5" Type="http://schemas.openxmlformats.org/officeDocument/2006/relationships/image" Target="../media/image40.jp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41.gif"/><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hyperlink" Target="https://institutoschweitzerlanussecundario.blogspot.com/2018/10/2018-la-filosofia-en-la-escuela-una.html" TargetMode="External"/><Relationship Id="rId5" Type="http://schemas.openxmlformats.org/officeDocument/2006/relationships/image" Target="../media/image12.bmp"/><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5" Type="http://schemas.openxmlformats.org/officeDocument/2006/relationships/image" Target="../media/image46.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48.gif"/><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www.tca-aragon.org/" TargetMode="External"/><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hyperlink" Target="https://www.univadis.es/" TargetMode="External"/><Relationship Id="rId5" Type="http://schemas.openxmlformats.org/officeDocument/2006/relationships/hyperlink" Target="https://www.infocop.es/" TargetMode="Externa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hyperlink" Target="https://www.univadis.es/" TargetMode="External"/><Relationship Id="rId5" Type="http://schemas.openxmlformats.org/officeDocument/2006/relationships/hyperlink" Target="https://www.infocop.es/" TargetMode="Externa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hyperlink" Target="https://mgyf.org/" TargetMode="Externa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49.gif"/><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8" Type="http://schemas.openxmlformats.org/officeDocument/2006/relationships/hyperlink" Target="https://www.cnnturk.com/saglik/anoreksiya-nervoza-hastaliginin-baslangic-yasi-17" TargetMode="External"/><Relationship Id="rId3" Type="http://schemas.openxmlformats.org/officeDocument/2006/relationships/image" Target="../media/image9.png"/><Relationship Id="rId7" Type="http://schemas.openxmlformats.org/officeDocument/2006/relationships/hyperlink" Target="https://www.avasirintav.com/makaleler/anoreksiya-nervoza-zayiflama-hastaligi" TargetMode="External"/><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hyperlink" Target="https://www.turkiyeklinikleri.com/article/tr-ergenlerde-anoreksiya-nervoza-88193.html" TargetMode="External"/><Relationship Id="rId5" Type="http://schemas.openxmlformats.org/officeDocument/2006/relationships/hyperlink" Target="https://www.turkiyeklinikleri.com/article/tr-anoreksiya-nervoza-ve-diger-yeme-bozukluklarinin-sikligi-yayginligi-ve-mortalitesi-46916.html"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https://www.flickr.com/photos/82072056@N00/2611293086" TargetMode="External"/><Relationship Id="rId5" Type="http://schemas.openxmlformats.org/officeDocument/2006/relationships/image" Target="../media/image13.jp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hyperlink" Target="https://pubmed.ncbi.nlm.nih.gov/18584912/" TargetMode="External"/><Relationship Id="rId5" Type="http://schemas.openxmlformats.org/officeDocument/2006/relationships/hyperlink" Target="https://www.sciencedirect.com/science/article/abs/pii/S0195666308004893" TargetMode="Externa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hyperlink" Target="https://www.sciencedirect.com/science/article/pii/S2211266923000166" TargetMode="External"/><Relationship Id="rId5" Type="http://schemas.openxmlformats.org/officeDocument/2006/relationships/hyperlink" Target="https://pubmed.ncbi.nlm.nih.gov/32227487/" TargetMode="Externa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5.jp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6.jp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9282265" y="4932348"/>
            <a:ext cx="3115305" cy="2119157"/>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88" name="Google Shape;88;p1"/>
          <p:cNvSpPr/>
          <p:nvPr/>
        </p:nvSpPr>
        <p:spPr>
          <a:xfrm>
            <a:off x="-950809" y="-699702"/>
            <a:ext cx="4301091" cy="2671071"/>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89" name="Google Shape;89;p1"/>
          <p:cNvSpPr/>
          <p:nvPr/>
        </p:nvSpPr>
        <p:spPr>
          <a:xfrm>
            <a:off x="5793786" y="-1709363"/>
            <a:ext cx="2163624" cy="4237006"/>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0" name="Google Shape;90;p1"/>
          <p:cNvSpPr/>
          <p:nvPr/>
        </p:nvSpPr>
        <p:spPr>
          <a:xfrm>
            <a:off x="6570215" y="2691124"/>
            <a:ext cx="1734629" cy="1461326"/>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1" name="Google Shape;91;p1"/>
          <p:cNvSpPr/>
          <p:nvPr/>
        </p:nvSpPr>
        <p:spPr>
          <a:xfrm>
            <a:off x="7666195" y="-886724"/>
            <a:ext cx="2185416" cy="4244848"/>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2" name="Google Shape;92;p1"/>
          <p:cNvSpPr/>
          <p:nvPr/>
        </p:nvSpPr>
        <p:spPr>
          <a:xfrm>
            <a:off x="9427436" y="-751143"/>
            <a:ext cx="2067279" cy="4060010"/>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3" name="Google Shape;93;p1"/>
          <p:cNvSpPr/>
          <p:nvPr/>
        </p:nvSpPr>
        <p:spPr>
          <a:xfrm>
            <a:off x="1937802" y="2214631"/>
            <a:ext cx="3045117" cy="3018087"/>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4" name="Google Shape;94;p1"/>
          <p:cNvSpPr/>
          <p:nvPr/>
        </p:nvSpPr>
        <p:spPr>
          <a:xfrm>
            <a:off x="6833529" y="3598774"/>
            <a:ext cx="1283439" cy="28642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5" name="Google Shape;95;p1"/>
          <p:cNvSpPr txBox="1"/>
          <p:nvPr/>
        </p:nvSpPr>
        <p:spPr>
          <a:xfrm>
            <a:off x="1773383" y="5630190"/>
            <a:ext cx="6523767" cy="406201"/>
          </a:xfrm>
          <a:prstGeom prst="rect">
            <a:avLst/>
          </a:prstGeom>
          <a:noFill/>
          <a:ln>
            <a:noFill/>
          </a:ln>
        </p:spPr>
        <p:txBody>
          <a:bodyPr spcFirstLastPara="1" wrap="square" lIns="0" tIns="0" rIns="0" bIns="0" anchor="t" anchorCtr="0">
            <a:spAutoFit/>
          </a:bodyPr>
          <a:lstStyle/>
          <a:p>
            <a:pPr defTabSz="609630">
              <a:lnSpc>
                <a:spcPct val="90000"/>
              </a:lnSpc>
              <a:buClr>
                <a:srgbClr val="000000"/>
              </a:buClr>
              <a:buSzPts val="4400"/>
            </a:pPr>
            <a:r>
              <a:rPr lang="it-IT" sz="2933" kern="0" dirty="0" err="1">
                <a:solidFill>
                  <a:srgbClr val="000000"/>
                </a:solidFill>
                <a:latin typeface="Arial"/>
                <a:cs typeface="Arial"/>
                <a:sym typeface="Arimo"/>
              </a:rPr>
              <a:t>Epidemiology</a:t>
            </a:r>
            <a:endParaRPr sz="2933" kern="0" dirty="0">
              <a:solidFill>
                <a:srgbClr val="000000"/>
              </a:solidFill>
              <a:latin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F8911AB-754A-9AB3-69B4-CF48D2991F7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DEC9A59-3D0C-1782-3846-7A67A8C5A4B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78C5C70-F558-916B-DB67-C14B78035FD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CF5627B-72E1-554A-3029-4F14F31A2D5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45F586B-D66B-E7EF-3639-3C9B6714721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15CB2E41-DF52-2618-7611-84A8A0772DD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ielo, giocattolo, blu, bowling">
            <a:extLst>
              <a:ext uri="{FF2B5EF4-FFF2-40B4-BE49-F238E27FC236}">
                <a16:creationId xmlns:a16="http://schemas.microsoft.com/office/drawing/2014/main" id="{90D59FCF-93B7-2910-8C1B-5B349AC49C12}"/>
              </a:ext>
            </a:extLst>
          </p:cNvPr>
          <p:cNvPicPr>
            <a:picLocks noChangeAspect="1"/>
          </p:cNvPicPr>
          <p:nvPr/>
        </p:nvPicPr>
        <p:blipFill>
          <a:blip r:embed="rId5">
            <a:extLst>
              <a:ext uri="{28A0092B-C50C-407E-A947-70E740481C1C}">
                <a14:useLocalDpi xmlns:a14="http://schemas.microsoft.com/office/drawing/2010/main" val="0"/>
              </a:ext>
            </a:extLst>
          </a:blip>
          <a:srcRect l="12771" r="15731" b="2"/>
          <a:stretch/>
        </p:blipFill>
        <p:spPr>
          <a:xfrm>
            <a:off x="353433" y="63688"/>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2B80E807-21CB-59B0-40B3-71359E78CE4B}"/>
              </a:ext>
            </a:extLst>
          </p:cNvPr>
          <p:cNvSpPr txBox="1"/>
          <p:nvPr/>
        </p:nvSpPr>
        <p:spPr>
          <a:xfrm>
            <a:off x="6780378" y="153050"/>
            <a:ext cx="4745992" cy="6020506"/>
          </a:xfrm>
          <a:prstGeom prst="rect">
            <a:avLst/>
          </a:prstGeom>
        </p:spPr>
        <p:txBody>
          <a:bodyPr vert="horz" lIns="91440" tIns="45720" rIns="91440" bIns="45720" rtlCol="0" anchor="t">
            <a:normAutofit fontScale="92500"/>
          </a:bodyPr>
          <a:lstStyle/>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In contrast, prevalence refers to the proportion of individuals within a population who are affected by a disorder at a specific point in time. </a:t>
            </a:r>
          </a:p>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Prevalence differs from incidence because it includes both new and pre-existing cases, whereas incidence counts only new cases. </a:t>
            </a:r>
          </a:p>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Prevalence is particularly useful for estimating the overall burden of disease, helping to predict the demand on healthcare services.</a:t>
            </a:r>
          </a:p>
        </p:txBody>
      </p:sp>
    </p:spTree>
    <p:extLst>
      <p:ext uri="{BB962C8B-B14F-4D97-AF65-F5344CB8AC3E}">
        <p14:creationId xmlns:p14="http://schemas.microsoft.com/office/powerpoint/2010/main" val="1797798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02E0BBBD-70B3-CECD-CD42-EFBF3F08F35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CB48542-ABD0-194F-FDE6-90F5366EB00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DCF9E78-51BB-730C-601E-C0991E2A8ED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CC8D8B9-92FD-3D5E-531B-DB5BE0D138E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3F0F9DEE-C2BE-F469-C0E0-DA94457BD57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F054D88-F00D-1461-F1C6-0705458C970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B9F82764-D6D3-8BB2-105C-443190145E5F}"/>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GENERAL EPIDEMIOLOGY</a:t>
            </a:r>
            <a:endParaRPr lang="it-IT" sz="66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97802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9120D2FF-E7E0-1BAC-F264-1F9B734EC07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0A5A78B-9042-AB8D-93D4-DD9ACDEADFC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BECD849-0E3D-F680-0CCE-9DB14308146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0E63A4F6-DF81-AD56-C20B-5B50607B7DC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DB75234-B670-CBEA-80C6-90BEBC872379}"/>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AF0C882-6060-7F19-9A38-CF43A3114CA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7D996995-7B59-D3C7-A24B-0B5C17E9FAD4}"/>
              </a:ext>
            </a:extLst>
          </p:cNvPr>
          <p:cNvSpPr txBox="1"/>
          <p:nvPr/>
        </p:nvSpPr>
        <p:spPr>
          <a:xfrm>
            <a:off x="506265" y="2115119"/>
            <a:ext cx="4243589" cy="3320668"/>
          </a:xfrm>
          <a:prstGeom prst="rect">
            <a:avLst/>
          </a:prstGeom>
        </p:spPr>
        <p:txBody>
          <a:bodyPr vert="horz" lIns="91440" tIns="45720" rIns="91440" bIns="45720" rtlCol="0">
            <a:normAutofit/>
          </a:bodyPr>
          <a:lstStyle/>
          <a:p>
            <a:pPr algn="just">
              <a:lnSpc>
                <a:spcPct val="90000"/>
              </a:lnSpc>
              <a:spcAft>
                <a:spcPts val="800"/>
              </a:spcAft>
            </a:pPr>
            <a:r>
              <a:rPr lang="en-US" sz="2700" b="1" kern="0" dirty="0">
                <a:latin typeface="Times New Roman" panose="02020603050405020304" pitchFamily="18" charset="0"/>
                <a:cs typeface="Times New Roman" panose="02020603050405020304" pitchFamily="18" charset="0"/>
              </a:rPr>
              <a:t>Historically, prevalence studies of eating disorders have been concentrated in Western countries.</a:t>
            </a:r>
          </a:p>
          <a:p>
            <a:pPr algn="just">
              <a:lnSpc>
                <a:spcPct val="90000"/>
              </a:lnSpc>
              <a:spcAft>
                <a:spcPts val="800"/>
              </a:spcAft>
            </a:pPr>
            <a:r>
              <a:rPr lang="en-US" sz="2700" b="1" kern="0" dirty="0">
                <a:latin typeface="Times New Roman" panose="02020603050405020304" pitchFamily="18" charset="0"/>
                <a:cs typeface="Times New Roman" panose="02020603050405020304" pitchFamily="18" charset="0"/>
              </a:rPr>
              <a:t> However, recent research suggests that eating disorders are now a significant global concern.</a:t>
            </a:r>
          </a:p>
        </p:txBody>
      </p:sp>
      <p:pic>
        <p:nvPicPr>
          <p:cNvPr id="3" name="Immagine 2" descr="Immagine che contiene mappa, dipinto, arte, schermata">
            <a:extLst>
              <a:ext uri="{FF2B5EF4-FFF2-40B4-BE49-F238E27FC236}">
                <a16:creationId xmlns:a16="http://schemas.microsoft.com/office/drawing/2014/main" id="{347562BC-EF62-0B42-B61D-ABA22675DAC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8048" r="23054"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624482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6B84BCF-5A73-1ABC-13D0-D2D87AFF28B2}"/>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B02F673-540A-8B0D-5DF2-7A2FE74C1C8B}"/>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2DAF4B56-F9F0-7D88-16F4-61308322D9C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68A0810-E468-C7E3-2FB0-3D72A32360F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35935B5-83FD-1B19-FB02-2A4CBA41189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E0A6A0ED-5ADF-01B0-E630-0252D8E10B13}"/>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60B3C28A-2DEA-D59F-66F8-B7EBBF18ADE8}"/>
              </a:ext>
            </a:extLst>
          </p:cNvPr>
          <p:cNvSpPr txBox="1"/>
          <p:nvPr/>
        </p:nvSpPr>
        <p:spPr>
          <a:xfrm>
            <a:off x="133814" y="3921557"/>
            <a:ext cx="12058185" cy="2160790"/>
          </a:xfrm>
          <a:prstGeom prst="rect">
            <a:avLst/>
          </a:prstGeom>
        </p:spPr>
        <p:txBody>
          <a:bodyPr vert="horz" lIns="91440" tIns="45720" rIns="91440" bIns="45720" rtlCol="0" anchor="b">
            <a:normAutofit fontScale="55000" lnSpcReduction="20000"/>
          </a:bodyPr>
          <a:lstStyle/>
          <a:p>
            <a:pPr algn="just">
              <a:lnSpc>
                <a:spcPct val="107000"/>
              </a:lnSpc>
              <a:spcAft>
                <a:spcPts val="800"/>
              </a:spcAft>
            </a:pPr>
            <a:r>
              <a:rPr lang="en-GB" sz="5000" b="1" kern="0" dirty="0">
                <a:effectLst/>
                <a:latin typeface="Times New Roman" panose="02020603050405020304" pitchFamily="18" charset="0"/>
                <a:ea typeface="Times New Roman" panose="02020603050405020304" pitchFamily="18" charset="0"/>
                <a:cs typeface="Times New Roman" panose="02020603050405020304" pitchFamily="18" charset="0"/>
              </a:rPr>
              <a:t>Eating disorders can affect individuals of any age, sex, or socioeconomic background, although they are most commonly observed in young women aged 15 to 25. </a:t>
            </a:r>
          </a:p>
          <a:p>
            <a:pPr algn="just">
              <a:lnSpc>
                <a:spcPct val="107000"/>
              </a:lnSpc>
              <a:spcAft>
                <a:spcPts val="800"/>
              </a:spcAft>
            </a:pPr>
            <a:r>
              <a:rPr lang="en-GB" sz="5000" b="1" kern="0" dirty="0">
                <a:effectLst/>
                <a:latin typeface="Times New Roman" panose="02020603050405020304" pitchFamily="18" charset="0"/>
                <a:ea typeface="Times New Roman" panose="02020603050405020304" pitchFamily="18" charset="0"/>
                <a:cs typeface="Times New Roman" panose="02020603050405020304" pitchFamily="18" charset="0"/>
              </a:rPr>
              <a:t>Notably, some studies indicate that anorexia nervosa is beginning to manifest at even younger ages.</a:t>
            </a:r>
            <a:endParaRPr lang="it-IT" sz="300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90000"/>
              </a:lnSpc>
              <a:spcBef>
                <a:spcPct val="0"/>
              </a:spcBef>
              <a:spcAft>
                <a:spcPts val="800"/>
              </a:spcAft>
            </a:pPr>
            <a:endParaRPr lang="en-US" sz="4400" dirty="0">
              <a:effectLst/>
              <a:latin typeface="+mj-lt"/>
              <a:ea typeface="+mj-ea"/>
              <a:cs typeface="+mj-cs"/>
            </a:endParaRPr>
          </a:p>
        </p:txBody>
      </p:sp>
      <p:pic>
        <p:nvPicPr>
          <p:cNvPr id="3" name="Immagine 2" descr="Immagine che contiene Elementi grafici, arte">
            <a:extLst>
              <a:ext uri="{FF2B5EF4-FFF2-40B4-BE49-F238E27FC236}">
                <a16:creationId xmlns:a16="http://schemas.microsoft.com/office/drawing/2014/main" id="{922DBC04-EEDB-AFC1-FF7F-8B8DD7A52C0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2927" r="-2" b="-2"/>
          <a:stretch/>
        </p:blipFill>
        <p:spPr>
          <a:xfrm>
            <a:off x="1701894" y="-30794"/>
            <a:ext cx="8903441" cy="3766876"/>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spTree>
    <p:extLst>
      <p:ext uri="{BB962C8B-B14F-4D97-AF65-F5344CB8AC3E}">
        <p14:creationId xmlns:p14="http://schemas.microsoft.com/office/powerpoint/2010/main" val="2458906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5BD9BE0-E02A-1831-5654-17DB94C7E04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69ED220-0426-7AFE-38B4-BF84A7A0606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297B9B1-22F8-7723-BCC8-235A094888F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921714D-BB2E-B73A-0EBE-5CA4A5E5AAAA}"/>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C2FF309-2735-31FD-AC6B-3F1C2E8E2FC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78679D3-64DA-7E14-D4A6-9268D938AB9E}"/>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aria aperta, cielo, acqua, nuvola">
            <a:extLst>
              <a:ext uri="{FF2B5EF4-FFF2-40B4-BE49-F238E27FC236}">
                <a16:creationId xmlns:a16="http://schemas.microsoft.com/office/drawing/2014/main" id="{D7472421-F4F9-29C2-45A5-103E85E56A2B}"/>
              </a:ext>
            </a:extLst>
          </p:cNvPr>
          <p:cNvPicPr>
            <a:picLocks noChangeAspect="1"/>
          </p:cNvPicPr>
          <p:nvPr/>
        </p:nvPicPr>
        <p:blipFill>
          <a:blip r:embed="rId5">
            <a:extLst>
              <a:ext uri="{28A0092B-C50C-407E-A947-70E740481C1C}">
                <a14:useLocalDpi xmlns:a14="http://schemas.microsoft.com/office/drawing/2010/main" val="0"/>
              </a:ext>
            </a:extLst>
          </a:blip>
          <a:srcRect l="5247" r="635" b="-1"/>
          <a:stretch/>
        </p:blipFill>
        <p:spPr>
          <a:xfrm>
            <a:off x="1" y="10"/>
            <a:ext cx="7796350" cy="5529397"/>
          </a:xfrm>
          <a:prstGeom prst="rect">
            <a:avLst/>
          </a:prstGeom>
        </p:spPr>
      </p:pic>
      <p:sp>
        <p:nvSpPr>
          <p:cNvPr id="3" name="CasellaDiTesto 2">
            <a:extLst>
              <a:ext uri="{FF2B5EF4-FFF2-40B4-BE49-F238E27FC236}">
                <a16:creationId xmlns:a16="http://schemas.microsoft.com/office/drawing/2014/main" id="{9C095C54-90D5-5C5E-E374-C9EF6704ECFE}"/>
              </a:ext>
            </a:extLst>
          </p:cNvPr>
          <p:cNvSpPr txBox="1"/>
          <p:nvPr/>
        </p:nvSpPr>
        <p:spPr>
          <a:xfrm>
            <a:off x="7956188" y="294635"/>
            <a:ext cx="3897558" cy="5234772"/>
          </a:xfrm>
          <a:prstGeom prst="rect">
            <a:avLst/>
          </a:prstGeom>
        </p:spPr>
        <p:txBody>
          <a:bodyPr vert="horz" lIns="91440" tIns="45720" rIns="91440" bIns="45720" rtlCol="0">
            <a:normAutofit/>
          </a:bodyPr>
          <a:lstStyle/>
          <a:p>
            <a:pPr algn="just">
              <a:lnSpc>
                <a:spcPct val="90000"/>
              </a:lnSpc>
              <a:spcAft>
                <a:spcPts val="800"/>
              </a:spcAft>
            </a:pPr>
            <a:r>
              <a:rPr lang="en-US" sz="3600" b="1" kern="0" dirty="0">
                <a:latin typeface="Times New Roman" panose="02020603050405020304" pitchFamily="18" charset="0"/>
                <a:cs typeface="Times New Roman" panose="02020603050405020304" pitchFamily="18" charset="0"/>
              </a:rPr>
              <a:t>Furthermore, there is growing evidence that young men and gender-diverse youth are affected by eating disorders more than previously recognized.</a:t>
            </a:r>
          </a:p>
        </p:txBody>
      </p:sp>
    </p:spTree>
    <p:extLst>
      <p:ext uri="{BB962C8B-B14F-4D97-AF65-F5344CB8AC3E}">
        <p14:creationId xmlns:p14="http://schemas.microsoft.com/office/powerpoint/2010/main" val="469636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89F1DC76-CD80-5ACA-B2BF-03BD45CD515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E01CA24-9A56-A03F-DCF1-D74A5BBE470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2020B834-D245-7B7C-8E1E-D95C40D9D19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5D3F542-4CF9-2ACE-DA72-7A622E977FF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30CE575-9953-8B4F-849A-59BCCE713CE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5D2ACE2B-FC9B-C8CA-1FC8-E70C6D287946}"/>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linea">
            <a:extLst>
              <a:ext uri="{FF2B5EF4-FFF2-40B4-BE49-F238E27FC236}">
                <a16:creationId xmlns:a16="http://schemas.microsoft.com/office/drawing/2014/main" id="{8B9F630A-3C51-D7FA-0A6C-E480D917489F}"/>
              </a:ext>
            </a:extLst>
          </p:cNvPr>
          <p:cNvPicPr>
            <a:picLocks noChangeAspect="1"/>
          </p:cNvPicPr>
          <p:nvPr/>
        </p:nvPicPr>
        <p:blipFill>
          <a:blip r:embed="rId5">
            <a:extLst>
              <a:ext uri="{28A0092B-C50C-407E-A947-70E740481C1C}">
                <a14:useLocalDpi xmlns:a14="http://schemas.microsoft.com/office/drawing/2010/main" val="0"/>
              </a:ext>
            </a:extLst>
          </a:blip>
          <a:srcRect l="22546" r="14342" b="-1"/>
          <a:stretch/>
        </p:blipFill>
        <p:spPr>
          <a:xfrm>
            <a:off x="251671" y="77886"/>
            <a:ext cx="4264573" cy="5405800"/>
          </a:xfrm>
          <a:prstGeom prst="rect">
            <a:avLst/>
          </a:prstGeom>
        </p:spPr>
      </p:pic>
      <p:sp>
        <p:nvSpPr>
          <p:cNvPr id="3" name="CasellaDiTesto 2">
            <a:extLst>
              <a:ext uri="{FF2B5EF4-FFF2-40B4-BE49-F238E27FC236}">
                <a16:creationId xmlns:a16="http://schemas.microsoft.com/office/drawing/2014/main" id="{C3CC445E-77DC-E622-2F19-8ED3FA08C9C5}"/>
              </a:ext>
            </a:extLst>
          </p:cNvPr>
          <p:cNvSpPr txBox="1"/>
          <p:nvPr/>
        </p:nvSpPr>
        <p:spPr>
          <a:xfrm>
            <a:off x="4772722" y="1929161"/>
            <a:ext cx="7058722" cy="4310917"/>
          </a:xfrm>
          <a:prstGeom prst="rect">
            <a:avLst/>
          </a:prstGeom>
        </p:spPr>
        <p:txBody>
          <a:bodyPr vert="horz" lIns="91440" tIns="45720" rIns="91440" bIns="45720" rtlCol="0" anchor="ctr">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Sex ratio (</a:t>
            </a:r>
            <a:r>
              <a:rPr lang="en-US" sz="3200" b="1" kern="0" dirty="0" err="1">
                <a:latin typeface="Times New Roman" panose="02020603050405020304" pitchFamily="18" charset="0"/>
                <a:cs typeface="Times New Roman" panose="02020603050405020304" pitchFamily="18" charset="0"/>
              </a:rPr>
              <a:t>male:female</a:t>
            </a:r>
            <a:r>
              <a:rPr lang="en-US" sz="3200" b="1" kern="0" dirty="0">
                <a:latin typeface="Times New Roman" panose="02020603050405020304" pitchFamily="18" charset="0"/>
                <a:cs typeface="Times New Roman" panose="02020603050405020304" pitchFamily="18" charset="0"/>
              </a:rPr>
              <a:t>) for EDs evolves over time, despite the fact that the majority of the investigations of EDs did not include enough males to establish reliable epidemiological estimates.</a:t>
            </a:r>
          </a:p>
        </p:txBody>
      </p:sp>
    </p:spTree>
    <p:extLst>
      <p:ext uri="{BB962C8B-B14F-4D97-AF65-F5344CB8AC3E}">
        <p14:creationId xmlns:p14="http://schemas.microsoft.com/office/powerpoint/2010/main" val="4241177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6000E60-485F-7360-34AB-5AE0FB06ABDC}"/>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065BEEA1-C0DA-546F-998B-3C2220A19EB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79DC8F2-CF17-CAD8-9169-95EC2C555058}"/>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AD156D1-142E-DE89-9C64-A79D57DD183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8C7693C-812B-7E5D-8021-7D79B229BC1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23C59970-5D39-6F31-D9C0-362F07A4B16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useBgFill="1">
        <p:nvSpPr>
          <p:cNvPr id="2" name="Rectangle 26">
            <a:extLst>
              <a:ext uri="{FF2B5EF4-FFF2-40B4-BE49-F238E27FC236}">
                <a16:creationId xmlns:a16="http://schemas.microsoft.com/office/drawing/2014/main" id="{96A83E3A-BA9C-D915-2CFA-B54E4D0EA4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Freeform: Shape 28">
            <a:extLst>
              <a:ext uri="{FF2B5EF4-FFF2-40B4-BE49-F238E27FC236}">
                <a16:creationId xmlns:a16="http://schemas.microsoft.com/office/drawing/2014/main" id="{9B025B81-A9B4-93C9-0C76-E4C442584C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CasellaDiTesto 3">
            <a:extLst>
              <a:ext uri="{FF2B5EF4-FFF2-40B4-BE49-F238E27FC236}">
                <a16:creationId xmlns:a16="http://schemas.microsoft.com/office/drawing/2014/main" id="{2110DECC-3EBC-40B5-F494-74C35EF34B3A}"/>
              </a:ext>
            </a:extLst>
          </p:cNvPr>
          <p:cNvSpPr txBox="1"/>
          <p:nvPr/>
        </p:nvSpPr>
        <p:spPr>
          <a:xfrm>
            <a:off x="178421" y="1563732"/>
            <a:ext cx="5682218" cy="4747858"/>
          </a:xfrm>
          <a:prstGeom prst="rect">
            <a:avLst/>
          </a:prstGeom>
        </p:spPr>
        <p:txBody>
          <a:bodyPr vert="horz" lIns="91440" tIns="45720" rIns="91440" bIns="45720" rtlCol="0">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Recent studies have shown that students identifying as bisexual, queer, or having a cross-gender identity have higher odds of probable eating disorder diagnoses and exhibit greater concerns about weight and body shape compared to heterosexual students.</a:t>
            </a:r>
          </a:p>
        </p:txBody>
      </p:sp>
      <p:sp>
        <p:nvSpPr>
          <p:cNvPr id="5" name="Oval 30">
            <a:extLst>
              <a:ext uri="{FF2B5EF4-FFF2-40B4-BE49-F238E27FC236}">
                <a16:creationId xmlns:a16="http://schemas.microsoft.com/office/drawing/2014/main" id="{894A1A39-51E1-EBD9-E813-B060522CD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08185" y="3423959"/>
            <a:ext cx="630884" cy="630884"/>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32">
            <a:extLst>
              <a:ext uri="{FF2B5EF4-FFF2-40B4-BE49-F238E27FC236}">
                <a16:creationId xmlns:a16="http://schemas.microsoft.com/office/drawing/2014/main" id="{FE4C8808-BDC3-6922-C490-2B61AD952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0463438">
            <a:off x="7450227"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pic>
        <p:nvPicPr>
          <p:cNvPr id="7" name="Immagine 6" descr="Immagine che contiene Policromia, cuore, Elementi grafici, creatività">
            <a:extLst>
              <a:ext uri="{FF2B5EF4-FFF2-40B4-BE49-F238E27FC236}">
                <a16:creationId xmlns:a16="http://schemas.microsoft.com/office/drawing/2014/main" id="{D35C02B4-D8F8-C1E8-FA94-DD691A653C96}"/>
              </a:ext>
            </a:extLst>
          </p:cNvPr>
          <p:cNvPicPr>
            <a:picLocks noChangeAspect="1"/>
          </p:cNvPicPr>
          <p:nvPr/>
        </p:nvPicPr>
        <p:blipFill>
          <a:blip r:embed="rId5">
            <a:extLst>
              <a:ext uri="{28A0092B-C50C-407E-A947-70E740481C1C}">
                <a14:useLocalDpi xmlns:a14="http://schemas.microsoft.com/office/drawing/2010/main" val="0"/>
              </a:ext>
            </a:extLst>
          </a:blip>
          <a:srcRect r="5" b="5"/>
          <a:stretch/>
        </p:blipFill>
        <p:spPr>
          <a:xfrm>
            <a:off x="7751975" y="1075239"/>
            <a:ext cx="4128603" cy="4128603"/>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8" name="Freeform: Shape 34">
            <a:extLst>
              <a:ext uri="{FF2B5EF4-FFF2-40B4-BE49-F238E27FC236}">
                <a16:creationId xmlns:a16="http://schemas.microsoft.com/office/drawing/2014/main" id="{7E0F13B8-6A47-C065-2241-C4B703319F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9" name="Straight Connector 36">
            <a:extLst>
              <a:ext uri="{FF2B5EF4-FFF2-40B4-BE49-F238E27FC236}">
                <a16:creationId xmlns:a16="http://schemas.microsoft.com/office/drawing/2014/main" id="{3F33BC22-4096-BE39-40FC-855525A3B92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0" name="Freeform: Shape 38">
            <a:extLst>
              <a:ext uri="{FF2B5EF4-FFF2-40B4-BE49-F238E27FC236}">
                <a16:creationId xmlns:a16="http://schemas.microsoft.com/office/drawing/2014/main" id="{CA91AF1C-8DF8-6694-1080-46EA7CF85C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40">
            <a:extLst>
              <a:ext uri="{FF2B5EF4-FFF2-40B4-BE49-F238E27FC236}">
                <a16:creationId xmlns:a16="http://schemas.microsoft.com/office/drawing/2014/main" id="{496628BF-7BBC-635D-3962-9F1060BE7B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85635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1AD9BEA-DC58-E92C-2B15-287B3FD3F95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5258FC-E405-4454-A4FE-7CB343F23C1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D576523-CA9A-3CF1-8D74-513B331C5C8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9F2F8B7-F1BD-E474-6EFD-ECDB56D0EE6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A36A332-6C5D-FE48-6A65-1E963D678E6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E4E8539-7295-4320-EFCC-3317140E1BF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176FF176-A774-A154-CC9C-BC039CFCD109}"/>
              </a:ext>
            </a:extLst>
          </p:cNvPr>
          <p:cNvSpPr txBox="1"/>
          <p:nvPr/>
        </p:nvSpPr>
        <p:spPr>
          <a:xfrm>
            <a:off x="838201" y="1712208"/>
            <a:ext cx="5005038" cy="3433583"/>
          </a:xfrm>
          <a:prstGeom prst="rect">
            <a:avLst/>
          </a:prstGeom>
        </p:spPr>
        <p:txBody>
          <a:bodyPr vert="horz" lIns="91440" tIns="45720" rIns="91440" bIns="45720" rtlCol="0">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Current prevalence estimates for all eating disorders classified under the DSM-5 (Diagnostic and Statistical Manual of Mental Disorders, Fifth Edition) range from 3.7% to 32.9% in women and 0.5% to 12.8% in men.</a:t>
            </a:r>
          </a:p>
        </p:txBody>
      </p:sp>
      <p:pic>
        <p:nvPicPr>
          <p:cNvPr id="3" name="Immagine 2" descr="Immagine che contiene cibo, frutto, mela, interno">
            <a:extLst>
              <a:ext uri="{FF2B5EF4-FFF2-40B4-BE49-F238E27FC236}">
                <a16:creationId xmlns:a16="http://schemas.microsoft.com/office/drawing/2014/main" id="{E89EA86B-00B0-C0A8-3D1B-9CBA6C5D506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5988424" y="1370532"/>
            <a:ext cx="5365375" cy="3916723"/>
          </a:xfrm>
          <a:prstGeom prst="rect">
            <a:avLst/>
          </a:prstGeom>
        </p:spPr>
      </p:pic>
    </p:spTree>
    <p:extLst>
      <p:ext uri="{BB962C8B-B14F-4D97-AF65-F5344CB8AC3E}">
        <p14:creationId xmlns:p14="http://schemas.microsoft.com/office/powerpoint/2010/main" val="531825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189A940-774B-250B-F8EE-906E9C2FE78D}"/>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DD56CDE-A4B4-D085-F889-B0DCB13BE8C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9A00C830-1201-1FB4-7ADF-D532646488A4}"/>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C84DAA7-1C1D-61DB-DFC2-FB5716891580}"/>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283B88F-BCBC-B37E-5DE3-A7F64B6F62D2}"/>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7AB7AD1-BF6E-B87C-25B5-8A3463E1FC9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Terra, acqua, World, atlante">
            <a:extLst>
              <a:ext uri="{FF2B5EF4-FFF2-40B4-BE49-F238E27FC236}">
                <a16:creationId xmlns:a16="http://schemas.microsoft.com/office/drawing/2014/main" id="{5A7B2D69-2E4E-563F-F9A4-4D559BD8AFE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5039" r="6712" b="1"/>
          <a:stretch/>
        </p:blipFill>
        <p:spPr>
          <a:xfrm>
            <a:off x="353433" y="111587"/>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2FA5B9FB-3324-7A3A-AB23-FD7E08F73B69}"/>
              </a:ext>
            </a:extLst>
          </p:cNvPr>
          <p:cNvSpPr txBox="1"/>
          <p:nvPr/>
        </p:nvSpPr>
        <p:spPr>
          <a:xfrm>
            <a:off x="6753025" y="2065267"/>
            <a:ext cx="4429867" cy="2913872"/>
          </a:xfrm>
          <a:prstGeom prst="rect">
            <a:avLst/>
          </a:prstGeom>
        </p:spPr>
        <p:txBody>
          <a:bodyPr vert="horz" lIns="91440" tIns="45720" rIns="91440" bIns="45720" rtlCol="0" anchor="t">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It is estimated that approximately 20 million people in Europe are currently living with eating disorders.</a:t>
            </a:r>
          </a:p>
        </p:txBody>
      </p:sp>
    </p:spTree>
    <p:extLst>
      <p:ext uri="{BB962C8B-B14F-4D97-AF65-F5344CB8AC3E}">
        <p14:creationId xmlns:p14="http://schemas.microsoft.com/office/powerpoint/2010/main" val="209945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9A4CDC8C-C885-2014-9008-94D80486092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DA96D100-0DEA-CD64-6527-4DF1B35751D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C173B73B-650B-7194-38F5-34532CDC2B3F}"/>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CFB9C35-7E6B-D939-7847-5DEC910A5FDC}"/>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BA1FB21-DC88-A51F-49AD-B7D7F659A8D2}"/>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A474B90D-AFFF-BE22-2AB7-643346CC875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F3BF49EB-9B94-7858-276D-381EC020D892}"/>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ANOREXIA NERVOSA (AN)</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362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05931C1-936B-C853-D894-ED143E5DF574}"/>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55742F6-422F-4A1D-1070-E6A8C07CDB2C}"/>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5EB3E4B0-9E09-C314-CF9E-2B9A0DD0D93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92C7D0F-BEC2-1A92-5E8C-DBE3CA93D2B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25C4FB7-DB0D-0941-0D41-6DEF6012830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65BB6B5-A8C7-18F6-EBD9-584C8AAA2A9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1F369222-731A-89A9-771F-0B8F8AD44E0D}"/>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BACKGROUND</a:t>
            </a:r>
            <a:endParaRPr lang="it-IT" sz="28700" dirty="0"/>
          </a:p>
        </p:txBody>
      </p:sp>
    </p:spTree>
    <p:extLst>
      <p:ext uri="{BB962C8B-B14F-4D97-AF65-F5344CB8AC3E}">
        <p14:creationId xmlns:p14="http://schemas.microsoft.com/office/powerpoint/2010/main" val="2353859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27616F15-B2CC-D442-8363-D943D681BA36}"/>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53155203-AF75-5D3A-FD47-C1C3504432E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86DB3030-B679-2251-E858-FEB6889B23C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B4CF12C-5CF5-896D-1789-728E5F335B9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16CDC50-BE29-1C61-9A16-FAB07537763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2C4C02D-56B2-A435-E01A-12C648FBD3BE}"/>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Viso umano, muro, vestiti">
            <a:extLst>
              <a:ext uri="{FF2B5EF4-FFF2-40B4-BE49-F238E27FC236}">
                <a16:creationId xmlns:a16="http://schemas.microsoft.com/office/drawing/2014/main" id="{EFD42C6B-E225-3985-6EEC-997A17F7F98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r="5533" b="2"/>
          <a:stretch/>
        </p:blipFill>
        <p:spPr>
          <a:xfrm>
            <a:off x="3715849" y="10"/>
            <a:ext cx="8054164" cy="5712247"/>
          </a:xfrm>
          <a:prstGeom prst="rect">
            <a:avLst/>
          </a:prstGeom>
        </p:spPr>
      </p:pic>
      <p:sp>
        <p:nvSpPr>
          <p:cNvPr id="3" name="CasellaDiTesto 2">
            <a:extLst>
              <a:ext uri="{FF2B5EF4-FFF2-40B4-BE49-F238E27FC236}">
                <a16:creationId xmlns:a16="http://schemas.microsoft.com/office/drawing/2014/main" id="{ACB56CAB-41DF-E094-0DFB-CFE52927E33B}"/>
              </a:ext>
            </a:extLst>
          </p:cNvPr>
          <p:cNvSpPr txBox="1"/>
          <p:nvPr/>
        </p:nvSpPr>
        <p:spPr>
          <a:xfrm>
            <a:off x="133815" y="360720"/>
            <a:ext cx="3557239" cy="5168672"/>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Regarding anorexia nervosa, the highest incidence rates are observed among females, particularly those aged 10 to 29 years.</a:t>
            </a:r>
          </a:p>
        </p:txBody>
      </p:sp>
    </p:spTree>
    <p:extLst>
      <p:ext uri="{BB962C8B-B14F-4D97-AF65-F5344CB8AC3E}">
        <p14:creationId xmlns:p14="http://schemas.microsoft.com/office/powerpoint/2010/main" val="3188786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B406E14-4B17-C5CF-15CB-24516644A51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D0AC91-4384-2680-389C-8AE28978A83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BF43679-A008-7F03-243F-E5D3D3BC4E8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2B5AAB08-3B1E-A2FE-5BBD-19AE9177E238}"/>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B903CDA-ABDB-0570-A3FD-B8DE9B1F1F5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3BD51303-F73A-078B-4FA0-33DF93A582A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Picture 16" descr="Codici su carta">
            <a:extLst>
              <a:ext uri="{FF2B5EF4-FFF2-40B4-BE49-F238E27FC236}">
                <a16:creationId xmlns:a16="http://schemas.microsoft.com/office/drawing/2014/main" id="{4E4E7FF1-5EA3-F971-A758-4E85762843FB}"/>
              </a:ext>
            </a:extLst>
          </p:cNvPr>
          <p:cNvPicPr>
            <a:picLocks noChangeAspect="1"/>
          </p:cNvPicPr>
          <p:nvPr/>
        </p:nvPicPr>
        <p:blipFill>
          <a:blip r:embed="rId5"/>
          <a:srcRect l="24645" r="22696" b="-2"/>
          <a:stretch/>
        </p:blipFill>
        <p:spPr>
          <a:xfrm>
            <a:off x="-1" y="-2"/>
            <a:ext cx="4360128" cy="5526926"/>
          </a:xfrm>
          <a:prstGeom prst="rect">
            <a:avLst/>
          </a:prstGeom>
        </p:spPr>
      </p:pic>
      <p:sp>
        <p:nvSpPr>
          <p:cNvPr id="3" name="CasellaDiTesto 2">
            <a:extLst>
              <a:ext uri="{FF2B5EF4-FFF2-40B4-BE49-F238E27FC236}">
                <a16:creationId xmlns:a16="http://schemas.microsoft.com/office/drawing/2014/main" id="{C4E3EEBE-9564-7C26-231B-841D7A12FDA4}"/>
              </a:ext>
            </a:extLst>
          </p:cNvPr>
          <p:cNvSpPr txBox="1"/>
          <p:nvPr/>
        </p:nvSpPr>
        <p:spPr>
          <a:xfrm>
            <a:off x="4583151" y="115503"/>
            <a:ext cx="7404410" cy="5738273"/>
          </a:xfrm>
          <a:prstGeom prst="rect">
            <a:avLst/>
          </a:prstGeom>
        </p:spPr>
        <p:txBody>
          <a:bodyPr vert="horz" lIns="91440" tIns="45720" rIns="91440" bIns="45720" rtlCol="0" anchor="ctr">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Incidence rates vary significantly depending on the studied population, the methods employed, and the diagnostic criteria used. </a:t>
            </a:r>
          </a:p>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Examples from population-based studies include:</a:t>
            </a:r>
          </a:p>
          <a:p>
            <a:pPr lvl="1" indent="-228600" algn="just">
              <a:lnSpc>
                <a:spcPct val="90000"/>
              </a:lnSpc>
              <a:spcAft>
                <a:spcPts val="800"/>
              </a:spcAft>
              <a:buFont typeface="Arial" panose="020B0604020202020204" pitchFamily="34" charset="0"/>
              <a:buChar char="•"/>
            </a:pPr>
            <a:r>
              <a:rPr lang="en-US" sz="2900" b="1" kern="0" dirty="0">
                <a:latin typeface="Times New Roman" panose="02020603050405020304" pitchFamily="18" charset="0"/>
                <a:cs typeface="Times New Roman" panose="02020603050405020304" pitchFamily="18" charset="0"/>
              </a:rPr>
              <a:t>120 per 100,000 among Swedish females aged 20--32 years,</a:t>
            </a:r>
          </a:p>
          <a:p>
            <a:pPr lvl="1" indent="-228600" algn="just">
              <a:lnSpc>
                <a:spcPct val="90000"/>
              </a:lnSpc>
              <a:spcAft>
                <a:spcPts val="800"/>
              </a:spcAft>
              <a:buFont typeface="Arial" panose="020B0604020202020204" pitchFamily="34" charset="0"/>
              <a:buChar char="•"/>
            </a:pPr>
            <a:r>
              <a:rPr lang="en-US" sz="2900" b="1" kern="0" dirty="0">
                <a:latin typeface="Times New Roman" panose="02020603050405020304" pitchFamily="18" charset="0"/>
                <a:cs typeface="Times New Roman" panose="02020603050405020304" pitchFamily="18" charset="0"/>
              </a:rPr>
              <a:t>200 per 100,000 among Spanish females aged 12--22 years.</a:t>
            </a:r>
          </a:p>
          <a:p>
            <a:pPr marL="228600" lvl="1"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Rates among males are estimated to be 10--14 times lower.</a:t>
            </a:r>
          </a:p>
        </p:txBody>
      </p:sp>
    </p:spTree>
    <p:extLst>
      <p:ext uri="{BB962C8B-B14F-4D97-AF65-F5344CB8AC3E}">
        <p14:creationId xmlns:p14="http://schemas.microsoft.com/office/powerpoint/2010/main" val="1064281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B41AE15-66C5-58C8-D08C-4A3B32681E4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55AB70B-C9B7-BED5-34A4-E16B64CBBDC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C6B9FAF-E4C9-5AE8-0BCC-DD575002BE5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3041D7E-C1D9-0BFC-AB26-8A410EC1BB4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46F9BD2-4193-44DF-B47D-68D1FEEDA4F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B562D11-AAC5-2FB6-2477-1EE93D62B0A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5CEFA29B-DB24-9941-20AD-09A911087CC4}"/>
              </a:ext>
            </a:extLst>
          </p:cNvPr>
          <p:cNvSpPr txBox="1"/>
          <p:nvPr/>
        </p:nvSpPr>
        <p:spPr>
          <a:xfrm>
            <a:off x="838201" y="976562"/>
            <a:ext cx="4614759" cy="416333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Recent trends highlight:</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a rising incidence in girls under 15 years of age,</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a potential second peak among peri-menopausal women.</a:t>
            </a:r>
          </a:p>
        </p:txBody>
      </p:sp>
      <p:pic>
        <p:nvPicPr>
          <p:cNvPr id="3" name="Immagine 2" descr="Immagine che contiene persona, bianco e nero, vestiti, conforto">
            <a:extLst>
              <a:ext uri="{FF2B5EF4-FFF2-40B4-BE49-F238E27FC236}">
                <a16:creationId xmlns:a16="http://schemas.microsoft.com/office/drawing/2014/main" id="{560DA19D-85F0-9246-9739-FFD8FDD2AEA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8452" r="-1" b="-1"/>
          <a:stretch/>
        </p:blipFill>
        <p:spPr>
          <a:xfrm>
            <a:off x="6101338" y="978105"/>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4227573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A321D7C-5651-1287-F4CB-E439D54CD0B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7594A46A-C81D-8F33-F482-2D7FEE56D7BB}"/>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CD63BCF-C8B4-B3A3-DC9C-1ED949470CC0}"/>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FF12AB2D-A61C-CD72-A741-7BB41E5313B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DFA6C60-25BA-2C45-BF7B-F10C2E83D73B}"/>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D9C6785-0F2B-B366-4AF9-3024BEDE3D56}"/>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alzature, donna, tacchi alti, moda">
            <a:extLst>
              <a:ext uri="{FF2B5EF4-FFF2-40B4-BE49-F238E27FC236}">
                <a16:creationId xmlns:a16="http://schemas.microsoft.com/office/drawing/2014/main" id="{EF46F05D-11EF-E557-9E7B-C0E9DAEFA45E}"/>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4243" r="10258" b="1"/>
          <a:stretch/>
        </p:blipFill>
        <p:spPr>
          <a:xfrm>
            <a:off x="483116" y="155113"/>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B086943C-AEED-A782-F437-66FC6474C7D2}"/>
              </a:ext>
            </a:extLst>
          </p:cNvPr>
          <p:cNvSpPr txBox="1"/>
          <p:nvPr/>
        </p:nvSpPr>
        <p:spPr>
          <a:xfrm>
            <a:off x="6570572" y="1562696"/>
            <a:ext cx="4195673" cy="4592777"/>
          </a:xfrm>
          <a:prstGeom prst="rect">
            <a:avLst/>
          </a:prstGeom>
        </p:spPr>
        <p:txBody>
          <a:bodyPr vert="horz" lIns="91440" tIns="45720" rIns="91440" bIns="45720" rtlCol="0" anchor="t">
            <a:normAutofit/>
          </a:bodyPr>
          <a:lstStyle/>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The lifetime prevalence in Europe is estimated at 4% in females and 0.3% in males. </a:t>
            </a:r>
          </a:p>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However, incidence and prevalence rates among males are likely underestimated due to stigma and underdiagnosis.</a:t>
            </a:r>
          </a:p>
        </p:txBody>
      </p:sp>
    </p:spTree>
    <p:extLst>
      <p:ext uri="{BB962C8B-B14F-4D97-AF65-F5344CB8AC3E}">
        <p14:creationId xmlns:p14="http://schemas.microsoft.com/office/powerpoint/2010/main" val="1878946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B6A535F-B53E-4AC4-2B4F-234878382CD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B61D5A5-225A-62AD-90DB-6E6800BA9B3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8110522-8A4C-9956-BFCC-C91878678E79}"/>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1EDDEFC6-0865-0424-1097-8D2DC1759F9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7C431710-42DA-CE64-8208-43D7EC03932E}"/>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69F92A9-0299-2FBE-0E97-B4E186118E8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nuvola, cielo, aria aperta, persona">
            <a:extLst>
              <a:ext uri="{FF2B5EF4-FFF2-40B4-BE49-F238E27FC236}">
                <a16:creationId xmlns:a16="http://schemas.microsoft.com/office/drawing/2014/main" id="{442F7D7C-D9E0-E288-B8D8-3A1F717CDF24}"/>
              </a:ext>
            </a:extLst>
          </p:cNvPr>
          <p:cNvPicPr>
            <a:picLocks noChangeAspect="1"/>
          </p:cNvPicPr>
          <p:nvPr/>
        </p:nvPicPr>
        <p:blipFill>
          <a:blip r:embed="rId5">
            <a:extLst>
              <a:ext uri="{28A0092B-C50C-407E-A947-70E740481C1C}">
                <a14:useLocalDpi xmlns:a14="http://schemas.microsoft.com/office/drawing/2010/main" val="0"/>
              </a:ext>
            </a:extLst>
          </a:blip>
          <a:srcRect t="23265" r="-1" b="6682"/>
          <a:stretch/>
        </p:blipFill>
        <p:spPr>
          <a:xfrm>
            <a:off x="20" y="10"/>
            <a:ext cx="5586741" cy="555135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asellaDiTesto 2">
            <a:extLst>
              <a:ext uri="{FF2B5EF4-FFF2-40B4-BE49-F238E27FC236}">
                <a16:creationId xmlns:a16="http://schemas.microsoft.com/office/drawing/2014/main" id="{5FAA89BC-8DB1-55CC-A30D-80E7DA7DBDD6}"/>
              </a:ext>
            </a:extLst>
          </p:cNvPr>
          <p:cNvSpPr txBox="1"/>
          <p:nvPr/>
        </p:nvSpPr>
        <p:spPr>
          <a:xfrm>
            <a:off x="5586761" y="1474706"/>
            <a:ext cx="6604269" cy="3908586"/>
          </a:xfrm>
          <a:prstGeom prst="rect">
            <a:avLst/>
          </a:prstGeom>
        </p:spPr>
        <p:txBody>
          <a:bodyPr vert="horz" lIns="91440" tIns="45720" rIns="91440" bIns="45720" rtlCol="0">
            <a:normAutofit/>
          </a:bodyPr>
          <a:lstStyle/>
          <a:p>
            <a:pPr>
              <a:lnSpc>
                <a:spcPct val="90000"/>
              </a:lnSpc>
              <a:spcAft>
                <a:spcPts val="800"/>
              </a:spcAft>
            </a:pPr>
            <a:r>
              <a:rPr lang="en-US" sz="2800" b="1" kern="0" dirty="0">
                <a:latin typeface="Times New Roman" panose="02020603050405020304" pitchFamily="18" charset="0"/>
                <a:cs typeface="Times New Roman" panose="02020603050405020304" pitchFamily="18" charset="0"/>
              </a:rPr>
              <a:t>Recent findings showed how, among males, specific sub-populations are at higher risk of AN, particularly athletes involved in body- and strength-focused sports such as cycling, running, and wrestling.</a:t>
            </a:r>
          </a:p>
        </p:txBody>
      </p:sp>
    </p:spTree>
    <p:extLst>
      <p:ext uri="{BB962C8B-B14F-4D97-AF65-F5344CB8AC3E}">
        <p14:creationId xmlns:p14="http://schemas.microsoft.com/office/powerpoint/2010/main" val="3066486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9CA7299-F5C1-4665-E4CD-D61EA0BB5B31}"/>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3F23734-FD95-61C6-AC70-3795AD3E013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E18AEA5-EC86-E1BB-56FC-89A601FBF0A0}"/>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E071529-00AE-F2A4-CEF4-F87CB80509F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38783EC-A548-5CD3-D2F1-67F05D388AF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41DEBA6-0474-C8AF-595A-3A3B0B47DE7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3AE4E661-B0A8-1C98-66B1-D88B4F3846BE}"/>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BULIMIA NERVOSA (BN)</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56293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924C66E-31E8-EA01-F969-6F06831949B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03A3FBA-4536-C058-633A-88103F67E6F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A18959C-3EE4-7DF0-158B-4EF9242D125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E0C62AB4-8B34-21C7-9D9A-6BE90E46A87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025D015-333A-38CF-A206-3E4DF487F48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874A61E-79B5-4B52-5B36-1B1530F7E8F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testo, interno, strumento di scrittura, pavimento">
            <a:extLst>
              <a:ext uri="{FF2B5EF4-FFF2-40B4-BE49-F238E27FC236}">
                <a16:creationId xmlns:a16="http://schemas.microsoft.com/office/drawing/2014/main" id="{261A3679-B274-5EF3-5A65-647D1176CC13}"/>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5884" r="-1" b="-1"/>
          <a:stretch/>
        </p:blipFill>
        <p:spPr>
          <a:xfrm>
            <a:off x="1" y="10"/>
            <a:ext cx="8541834" cy="6058116"/>
          </a:xfrm>
          <a:prstGeom prst="rect">
            <a:avLst/>
          </a:prstGeom>
        </p:spPr>
      </p:pic>
      <p:sp>
        <p:nvSpPr>
          <p:cNvPr id="3" name="CasellaDiTesto 2">
            <a:extLst>
              <a:ext uri="{FF2B5EF4-FFF2-40B4-BE49-F238E27FC236}">
                <a16:creationId xmlns:a16="http://schemas.microsoft.com/office/drawing/2014/main" id="{F3AE970F-0AE2-036E-DFD0-353A8C0AAA6C}"/>
              </a:ext>
            </a:extLst>
          </p:cNvPr>
          <p:cNvSpPr txBox="1"/>
          <p:nvPr/>
        </p:nvSpPr>
        <p:spPr>
          <a:xfrm>
            <a:off x="8541835" y="2296490"/>
            <a:ext cx="3650165" cy="224384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In the case of bulimia nervosa, available studies are fewer.</a:t>
            </a:r>
          </a:p>
        </p:txBody>
      </p:sp>
    </p:spTree>
    <p:extLst>
      <p:ext uri="{BB962C8B-B14F-4D97-AF65-F5344CB8AC3E}">
        <p14:creationId xmlns:p14="http://schemas.microsoft.com/office/powerpoint/2010/main" val="3552667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21B5D73-A568-8989-DC05-37B8F95ACDE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07F4611E-A510-80C4-3097-DC84CC166FE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3551257-A28E-04A0-91C3-426237E3360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57062B62-F79D-F976-5D4A-AB67AA8D45BB}"/>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7B59EAB-0700-737F-46A8-DBE04E30E9B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6EB5217-CE6B-902C-7701-E8D9085F5FB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5E63118A-0FB1-B743-9CF0-C4D60E4CA6CD}"/>
              </a:ext>
            </a:extLst>
          </p:cNvPr>
          <p:cNvSpPr txBox="1"/>
          <p:nvPr/>
        </p:nvSpPr>
        <p:spPr>
          <a:xfrm>
            <a:off x="517416" y="1467845"/>
            <a:ext cx="4243589" cy="3320668"/>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Peak incidence occurs among females aged 20 to 29 years, although cases may also emerge later in life. </a:t>
            </a:r>
          </a:p>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Male incidence rates are considerably lower.</a:t>
            </a:r>
          </a:p>
        </p:txBody>
      </p:sp>
      <p:pic>
        <p:nvPicPr>
          <p:cNvPr id="3" name="Immagine 2" descr="Immagine che contiene metro, persona, Viso umano, pelle">
            <a:extLst>
              <a:ext uri="{FF2B5EF4-FFF2-40B4-BE49-F238E27FC236}">
                <a16:creationId xmlns:a16="http://schemas.microsoft.com/office/drawing/2014/main" id="{CEC457E0-AFAE-A1FE-6D6D-D042F7E69AF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4522" r="17522" b="-1"/>
          <a:stretch/>
        </p:blipFill>
        <p:spPr>
          <a:xfrm>
            <a:off x="6434254" y="10"/>
            <a:ext cx="5756223" cy="57388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952746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ED025C10-7CE1-8444-6AA5-DE6C9CEAE84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7C7F0E42-A9E6-AD00-759A-1F2019C6D015}"/>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F443E59-1E8E-59CD-1FA4-945A27D3592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FF7E3C1-50B3-0946-FF37-625C6C7DA2A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E20A7C78-A09D-3D92-DE6E-92D70485ACB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CE8A146-43D2-B2C9-BD1E-EE38FEB3736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630D6B02-B4B4-DA8F-1088-69447F1105F7}"/>
              </a:ext>
            </a:extLst>
          </p:cNvPr>
          <p:cNvSpPr txBox="1"/>
          <p:nvPr/>
        </p:nvSpPr>
        <p:spPr>
          <a:xfrm>
            <a:off x="343530" y="1819128"/>
            <a:ext cx="5542156" cy="483881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The estimated lifetime prevalence of bulimia nervosa is ranging from:</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0.3% to 4.6% in females</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0.1% to 1.3% in males</a:t>
            </a:r>
          </a:p>
        </p:txBody>
      </p:sp>
      <p:pic>
        <p:nvPicPr>
          <p:cNvPr id="3" name="Immagine 2" descr="Immagine che contiene bagno, servizi igienici, Tavoletta del water, testo">
            <a:extLst>
              <a:ext uri="{FF2B5EF4-FFF2-40B4-BE49-F238E27FC236}">
                <a16:creationId xmlns:a16="http://schemas.microsoft.com/office/drawing/2014/main" id="{95230641-5A5F-8DE0-9C2A-DF6601F8C0F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0577"/>
          <a:stretch/>
        </p:blipFill>
        <p:spPr>
          <a:xfrm>
            <a:off x="7203688" y="10"/>
            <a:ext cx="4988312" cy="5737217"/>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4" name="CasellaDiTesto 3">
            <a:extLst>
              <a:ext uri="{FF2B5EF4-FFF2-40B4-BE49-F238E27FC236}">
                <a16:creationId xmlns:a16="http://schemas.microsoft.com/office/drawing/2014/main" id="{779604A3-E0D4-0301-6FF5-D60C87529FDF}"/>
              </a:ext>
            </a:extLst>
          </p:cNvPr>
          <p:cNvSpPr txBox="1"/>
          <p:nvPr/>
        </p:nvSpPr>
        <p:spPr>
          <a:xfrm>
            <a:off x="9155591" y="6657945"/>
            <a:ext cx="3036409" cy="200055"/>
          </a:xfrm>
          <a:prstGeom prst="rect">
            <a:avLst/>
          </a:prstGeom>
          <a:solidFill>
            <a:srgbClr val="000000"/>
          </a:solidFill>
        </p:spPr>
        <p:txBody>
          <a:bodyPr wrap="none" rtlCol="0">
            <a:spAutoFit/>
          </a:bodyPr>
          <a:lstStyle/>
          <a:p>
            <a:pPr algn="r">
              <a:spcAft>
                <a:spcPts val="600"/>
              </a:spcAft>
            </a:pPr>
            <a:r>
              <a:rPr lang="it-IT" sz="700">
                <a:solidFill>
                  <a:srgbClr val="FFFFFF"/>
                </a:solidFill>
                <a:hlinkClick r:id="rId6" tooltip="https://aikime.blogspot.com/2017/11/">
                  <a:extLst>
                    <a:ext uri="{A12FA001-AC4F-418D-AE19-62706E023703}">
                      <ahyp:hlinkClr xmlns:ahyp="http://schemas.microsoft.com/office/drawing/2018/hyperlinkcolor" val="tx"/>
                    </a:ext>
                  </a:extLst>
                </a:hlinkClick>
              </a:rPr>
              <a:t>Questa foto</a:t>
            </a:r>
            <a:r>
              <a:rPr lang="it-IT" sz="700">
                <a:solidFill>
                  <a:srgbClr val="FFFFFF"/>
                </a:solidFill>
              </a:rPr>
              <a:t> di Autore sconosciuto è concesso in licenza da </a:t>
            </a:r>
            <a:r>
              <a:rPr lang="it-IT" sz="700">
                <a:solidFill>
                  <a:srgbClr val="FFFFFF"/>
                </a:solidFill>
                <a:hlinkClick r:id="rId7" tooltip="https://creativecommons.org/licenses/by-nc-nd/3.0/">
                  <a:extLst>
                    <a:ext uri="{A12FA001-AC4F-418D-AE19-62706E023703}">
                      <ahyp:hlinkClr xmlns:ahyp="http://schemas.microsoft.com/office/drawing/2018/hyperlinkcolor" val="tx"/>
                    </a:ext>
                  </a:extLst>
                </a:hlinkClick>
              </a:rPr>
              <a:t>CC BY-NC-ND</a:t>
            </a:r>
            <a:endParaRPr lang="it-IT" sz="700">
              <a:solidFill>
                <a:srgbClr val="FFFFFF"/>
              </a:solidFill>
            </a:endParaRPr>
          </a:p>
        </p:txBody>
      </p:sp>
    </p:spTree>
    <p:extLst>
      <p:ext uri="{BB962C8B-B14F-4D97-AF65-F5344CB8AC3E}">
        <p14:creationId xmlns:p14="http://schemas.microsoft.com/office/powerpoint/2010/main" val="3460949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45F6CFE-D7A4-F984-E92A-CA670D79559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2F5FC10-9939-47A0-47F9-E1060D003AF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C95BD49-131D-121E-01E2-8F0DE3191D3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ED95C696-2207-4E6D-63F0-91E63AE34F45}"/>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83391398-5088-AA40-1596-659ACBEF435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B34B3F0C-54E6-5EAF-9F3F-62398B52D5F8}"/>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4D71D0D1-A98F-378D-950A-D37A2357DD38}"/>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BIGOREXIA</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9932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48C4305-B619-1FAA-E4AC-40502C7E18C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0C3C0E0-B68F-EDDF-ED81-6B22C4AD648D}"/>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48CF207-8054-F665-7D3D-DC4B01B554A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9658446-4431-FA25-98A2-3B3FAFC3ECB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45900E02-DD20-B199-A620-C4E1709D3AD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148BA61-A297-D9C8-BE4C-C21A78DF150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47DEC547-DF95-F7C8-EAE9-50F93DE1E638}"/>
              </a:ext>
            </a:extLst>
          </p:cNvPr>
          <p:cNvSpPr txBox="1"/>
          <p:nvPr/>
        </p:nvSpPr>
        <p:spPr>
          <a:xfrm>
            <a:off x="444874" y="2301545"/>
            <a:ext cx="3429000" cy="3410712"/>
          </a:xfrm>
          <a:prstGeom prst="rect">
            <a:avLst/>
          </a:prstGeom>
        </p:spPr>
        <p:txBody>
          <a:bodyPr vert="horz" lIns="91440" tIns="45720" rIns="91440" bIns="45720" rtlCol="0" anchor="t">
            <a:normAutofit/>
          </a:bodyPr>
          <a:lstStyle/>
          <a:p>
            <a:pPr algn="just">
              <a:lnSpc>
                <a:spcPct val="90000"/>
              </a:lnSpc>
              <a:spcAft>
                <a:spcPts val="800"/>
              </a:spcAft>
            </a:pPr>
            <a:r>
              <a:rPr lang="en-US" sz="2800" b="1" dirty="0">
                <a:effectLst/>
                <a:latin typeface="Times New Roman" panose="02020603050405020304" pitchFamily="18" charset="0"/>
                <a:cs typeface="Times New Roman" panose="02020603050405020304" pitchFamily="18" charset="0"/>
              </a:rPr>
              <a:t>Epidemiology is the study of the distribution and determinants of health-related states and diseases within specific populations.</a:t>
            </a:r>
            <a:endParaRPr lang="en-US" sz="2800" dirty="0">
              <a:effectLst/>
              <a:latin typeface="Times New Roman" panose="02020603050405020304" pitchFamily="18" charset="0"/>
              <a:cs typeface="Times New Roman" panose="02020603050405020304" pitchFamily="18" charset="0"/>
            </a:endParaRPr>
          </a:p>
        </p:txBody>
      </p:sp>
      <p:pic>
        <p:nvPicPr>
          <p:cNvPr id="3" name="Immagine 2" descr="Immagine che contiene interno, giocattolo">
            <a:extLst>
              <a:ext uri="{FF2B5EF4-FFF2-40B4-BE49-F238E27FC236}">
                <a16:creationId xmlns:a16="http://schemas.microsoft.com/office/drawing/2014/main" id="{D73B3DD8-BEF2-33D7-F57F-31AF6B3E83E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468234" y="1482185"/>
            <a:ext cx="6903720" cy="2882303"/>
          </a:xfrm>
          <a:prstGeom prst="rect">
            <a:avLst/>
          </a:prstGeom>
        </p:spPr>
      </p:pic>
    </p:spTree>
    <p:extLst>
      <p:ext uri="{BB962C8B-B14F-4D97-AF65-F5344CB8AC3E}">
        <p14:creationId xmlns:p14="http://schemas.microsoft.com/office/powerpoint/2010/main" val="4233618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DDA9A75-74E6-8289-B4C1-C7F3AD61938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2977BEC-CD9C-C5B1-DFF4-D3BDE22B826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8AE5C003-8003-6D2A-ACC1-FE6F067CE7B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180AD7EF-A3C6-7BED-6EF3-74438CB5512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F9B76F7-33EF-88FF-AEEF-0B177503CA0C}"/>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3DC6807-D277-1B32-0178-84077DDF88E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9204B9E9-30F2-7E99-1D26-8C31EC81B25F}"/>
              </a:ext>
            </a:extLst>
          </p:cNvPr>
          <p:cNvSpPr txBox="1"/>
          <p:nvPr/>
        </p:nvSpPr>
        <p:spPr>
          <a:xfrm>
            <a:off x="706294" y="1742283"/>
            <a:ext cx="4619621" cy="3843666"/>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Data regarding bigorexia (muscle dysmorphia) are even more scarce and often unreliable. </a:t>
            </a:r>
          </a:p>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No official incidence rates exist due to the absence of longitudinal studies.</a:t>
            </a:r>
          </a:p>
        </p:txBody>
      </p:sp>
      <p:pic>
        <p:nvPicPr>
          <p:cNvPr id="3" name="Immagine 2" descr="Immagine che contiene muscolo, bianco e nero, persona, Petto nudo">
            <a:extLst>
              <a:ext uri="{FF2B5EF4-FFF2-40B4-BE49-F238E27FC236}">
                <a16:creationId xmlns:a16="http://schemas.microsoft.com/office/drawing/2014/main" id="{F6EDBDBA-AD5B-5362-380B-E489C74F573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1572" r="20174" b="2"/>
          <a:stretch/>
        </p:blipFill>
        <p:spPr>
          <a:xfrm>
            <a:off x="7225990" y="10"/>
            <a:ext cx="4966010" cy="5711567"/>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423693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75EBCC3-E40F-1CBD-45F6-2A5C02898ACC}"/>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AF40DBE-FCFB-4070-85CD-BE1E6C014257}"/>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6F316EA-4007-8CB2-85C6-F7F1BEBC5A7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9E4C783-433B-4A60-94CF-7ECCB5FF32C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00F8B34-1C77-1675-4A3F-CB856998D82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4696E6E-F3F4-71C3-5FF4-EF18FB7D692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F2296F62-E47B-BA8C-9FE7-E1A48E8ADA53}"/>
              </a:ext>
            </a:extLst>
          </p:cNvPr>
          <p:cNvSpPr txBox="1"/>
          <p:nvPr/>
        </p:nvSpPr>
        <p:spPr>
          <a:xfrm>
            <a:off x="838200" y="1190008"/>
            <a:ext cx="4152774" cy="4303464"/>
          </a:xfrm>
          <a:prstGeom prst="rect">
            <a:avLst/>
          </a:prstGeom>
        </p:spPr>
        <p:txBody>
          <a:bodyPr vert="horz" lIns="91440" tIns="45720" rIns="91440" bIns="45720" rtlCol="0">
            <a:normAutofit fontScale="85000" lnSpcReduction="10000"/>
          </a:bodyPr>
          <a:lstStyle/>
          <a:p>
            <a:pPr indent="-228600">
              <a:lnSpc>
                <a:spcPct val="90000"/>
              </a:lnSpc>
              <a:spcAft>
                <a:spcPts val="800"/>
              </a:spcAft>
              <a:buFont typeface="Arial" panose="020B0604020202020204" pitchFamily="34" charset="0"/>
              <a:buChar char="•"/>
            </a:pPr>
            <a:r>
              <a:rPr lang="en-US" sz="3200" b="1" kern="0" dirty="0">
                <a:latin typeface="Times New Roman" panose="02020603050405020304" pitchFamily="18" charset="0"/>
                <a:cs typeface="Times New Roman" panose="02020603050405020304" pitchFamily="18" charset="0"/>
              </a:rPr>
              <a:t>The prevalence is reported at 2.2% in males and 1.4% in females. prevalence estimates of and 1.4%.</a:t>
            </a:r>
          </a:p>
          <a:p>
            <a:pPr indent="-228600">
              <a:lnSpc>
                <a:spcPct val="90000"/>
              </a:lnSpc>
              <a:spcAft>
                <a:spcPts val="800"/>
              </a:spcAft>
              <a:buFont typeface="Arial" panose="020B0604020202020204" pitchFamily="34" charset="0"/>
              <a:buChar char="•"/>
            </a:pPr>
            <a:r>
              <a:rPr lang="en-US" sz="3200" b="1" kern="0" dirty="0">
                <a:latin typeface="Times New Roman" panose="02020603050405020304" pitchFamily="18" charset="0"/>
                <a:cs typeface="Times New Roman" panose="02020603050405020304" pitchFamily="18" charset="0"/>
              </a:rPr>
              <a:t>As expected, studies consistently report a higher prevalence among boys and men, with peak onset typically occurring in late adolescence or early adulthood.</a:t>
            </a:r>
          </a:p>
        </p:txBody>
      </p:sp>
      <p:pic>
        <p:nvPicPr>
          <p:cNvPr id="3" name="Immagine 2" descr="Immagine che contiene Pesi, attrezzature sportive, sport, Sollevamento pesi">
            <a:extLst>
              <a:ext uri="{FF2B5EF4-FFF2-40B4-BE49-F238E27FC236}">
                <a16:creationId xmlns:a16="http://schemas.microsoft.com/office/drawing/2014/main" id="{DB2057A0-E08D-6B13-1BC8-138480EA8A3D}"/>
              </a:ext>
            </a:extLst>
          </p:cNvPr>
          <p:cNvPicPr>
            <a:picLocks noChangeAspect="1"/>
          </p:cNvPicPr>
          <p:nvPr/>
        </p:nvPicPr>
        <p:blipFill>
          <a:blip r:embed="rId5">
            <a:extLst>
              <a:ext uri="{28A0092B-C50C-407E-A947-70E740481C1C}">
                <a14:useLocalDpi xmlns:a14="http://schemas.microsoft.com/office/drawing/2010/main" val="0"/>
              </a:ext>
            </a:extLst>
          </a:blip>
          <a:srcRect l="2512" r="-2" b="-2"/>
          <a:stretch/>
        </p:blipFill>
        <p:spPr>
          <a:xfrm>
            <a:off x="5183500" y="1268665"/>
            <a:ext cx="6170299" cy="4224808"/>
          </a:xfrm>
          <a:prstGeom prst="rect">
            <a:avLst/>
          </a:prstGeom>
        </p:spPr>
      </p:pic>
    </p:spTree>
    <p:extLst>
      <p:ext uri="{BB962C8B-B14F-4D97-AF65-F5344CB8AC3E}">
        <p14:creationId xmlns:p14="http://schemas.microsoft.com/office/powerpoint/2010/main" val="3041817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CBEAB8F-13C3-4ADC-1FDF-85000AD60F4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925535E-3302-E1E5-032B-3E8769A25B9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AB08ED8-D871-9E31-2C2E-4981966905B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5950BFD-4EDE-C9D5-3891-A77978E6CCB5}"/>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456657A-1AB5-E104-32B9-57E3014CE61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3E58876-F7FB-1229-E893-EABF8E24DA1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5" name="Titolo 1">
            <a:extLst>
              <a:ext uri="{FF2B5EF4-FFF2-40B4-BE49-F238E27FC236}">
                <a16:creationId xmlns:a16="http://schemas.microsoft.com/office/drawing/2014/main" id="{FA4F6EEA-E38D-C70E-48FA-D560512267BE}"/>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COVID-19 PANDEMIC INCREASE</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0091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D9003DE-BF07-57A8-5CBB-62A3FAC2DBBF}"/>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8D7F2E03-8EB6-DCC0-3FA2-B51BB878D14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CC3D086-EC1F-FA51-2DDA-358BDC951926}"/>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8C2E017-0372-85E2-C34B-475E6B7B980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F2E7FC8-7CB4-A439-8E33-78D863B59E4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5146AF3-790A-7583-9AA0-24D9CA16276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5" name="Immagine 4" descr="Immagine che contiene schermata, Elementi grafici, grafica, rosso">
            <a:extLst>
              <a:ext uri="{FF2B5EF4-FFF2-40B4-BE49-F238E27FC236}">
                <a16:creationId xmlns:a16="http://schemas.microsoft.com/office/drawing/2014/main" id="{AFA034A1-52C3-AAD7-BF16-552A82D297E7}"/>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6048" r="17201" b="-2"/>
          <a:stretch/>
        </p:blipFill>
        <p:spPr>
          <a:xfrm>
            <a:off x="505418" y="52346"/>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6" name="CasellaDiTesto 5">
            <a:extLst>
              <a:ext uri="{FF2B5EF4-FFF2-40B4-BE49-F238E27FC236}">
                <a16:creationId xmlns:a16="http://schemas.microsoft.com/office/drawing/2014/main" id="{CCF11946-4BFF-2F00-0EE7-95D127F29E37}"/>
              </a:ext>
            </a:extLst>
          </p:cNvPr>
          <p:cNvSpPr txBox="1"/>
          <p:nvPr/>
        </p:nvSpPr>
        <p:spPr>
          <a:xfrm>
            <a:off x="9311083" y="6156140"/>
            <a:ext cx="2880917" cy="200055"/>
          </a:xfrm>
          <a:prstGeom prst="rect">
            <a:avLst/>
          </a:prstGeom>
          <a:solidFill>
            <a:srgbClr val="000000"/>
          </a:solidFill>
        </p:spPr>
        <p:txBody>
          <a:bodyPr wrap="none" rtlCol="0">
            <a:spAutoFit/>
          </a:bodyPr>
          <a:lstStyle/>
          <a:p>
            <a:pPr algn="r">
              <a:spcAft>
                <a:spcPts val="600"/>
              </a:spcAft>
            </a:pPr>
            <a:r>
              <a:rPr lang="it-IT" sz="700">
                <a:solidFill>
                  <a:srgbClr val="FFFFFF"/>
                </a:solidFill>
                <a:hlinkClick r:id="rId6" tooltip="https://www.cde.ual.es/evolucion-covid-19-en-europa-1er-trimestre-2021/">
                  <a:extLst>
                    <a:ext uri="{A12FA001-AC4F-418D-AE19-62706E023703}">
                      <ahyp:hlinkClr xmlns:ahyp="http://schemas.microsoft.com/office/drawing/2018/hyperlinkcolor" val="tx"/>
                    </a:ext>
                  </a:extLst>
                </a:hlinkClick>
              </a:rPr>
              <a:t>Questa foto</a:t>
            </a:r>
            <a:r>
              <a:rPr lang="it-IT" sz="700">
                <a:solidFill>
                  <a:srgbClr val="FFFFFF"/>
                </a:solidFill>
              </a:rPr>
              <a:t> di Autore sconosciuto è concesso in licenza da </a:t>
            </a:r>
            <a:r>
              <a:rPr lang="it-IT" sz="700">
                <a:solidFill>
                  <a:srgbClr val="FFFFFF"/>
                </a:solidFill>
                <a:hlinkClick r:id="rId7" tooltip="https://creativecommons.org/licenses/by-nc/3.0/">
                  <a:extLst>
                    <a:ext uri="{A12FA001-AC4F-418D-AE19-62706E023703}">
                      <ahyp:hlinkClr xmlns:ahyp="http://schemas.microsoft.com/office/drawing/2018/hyperlinkcolor" val="tx"/>
                    </a:ext>
                  </a:extLst>
                </a:hlinkClick>
              </a:rPr>
              <a:t>CC BY-NC</a:t>
            </a:r>
            <a:endParaRPr lang="it-IT" sz="700">
              <a:solidFill>
                <a:srgbClr val="FFFFFF"/>
              </a:solidFill>
            </a:endParaRPr>
          </a:p>
        </p:txBody>
      </p:sp>
      <p:sp>
        <p:nvSpPr>
          <p:cNvPr id="7" name="CasellaDiTesto 6">
            <a:extLst>
              <a:ext uri="{FF2B5EF4-FFF2-40B4-BE49-F238E27FC236}">
                <a16:creationId xmlns:a16="http://schemas.microsoft.com/office/drawing/2014/main" id="{6BE6A411-5835-9FEA-E7D0-9E61938AF0E9}"/>
              </a:ext>
            </a:extLst>
          </p:cNvPr>
          <p:cNvSpPr txBox="1"/>
          <p:nvPr/>
        </p:nvSpPr>
        <p:spPr>
          <a:xfrm>
            <a:off x="6657715" y="1060891"/>
            <a:ext cx="4638469" cy="4341994"/>
          </a:xfrm>
          <a:prstGeom prst="rect">
            <a:avLst/>
          </a:prstGeom>
        </p:spPr>
        <p:txBody>
          <a:bodyPr vert="horz" lIns="91440" tIns="45720" rIns="91440" bIns="45720" rtlCol="0" anchor="t">
            <a:normAutofit/>
          </a:bodyPr>
          <a:lstStyle/>
          <a:p>
            <a:pPr algn="just">
              <a:lnSpc>
                <a:spcPct val="90000"/>
              </a:lnSpc>
              <a:spcAft>
                <a:spcPts val="800"/>
              </a:spcAft>
            </a:pPr>
            <a:r>
              <a:rPr lang="en-US" sz="2400" b="1" kern="0" dirty="0">
                <a:latin typeface="Times New Roman" panose="02020603050405020304" pitchFamily="18" charset="0"/>
                <a:cs typeface="Times New Roman" panose="02020603050405020304" pitchFamily="18" charset="0"/>
              </a:rPr>
              <a:t>The COVID-19 pandemic appears to have significantly exacerbated eating disorder symptoms, as reflected by a sharp increase in hospital admissions across Europe. Besides an increase in prevalence, young patients also appear to be presenting with more severe symptoms compared to the pre-pandemic period.</a:t>
            </a:r>
          </a:p>
        </p:txBody>
      </p:sp>
    </p:spTree>
    <p:extLst>
      <p:ext uri="{BB962C8B-B14F-4D97-AF65-F5344CB8AC3E}">
        <p14:creationId xmlns:p14="http://schemas.microsoft.com/office/powerpoint/2010/main" val="524538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9CD36FC-5722-43E3-5F70-0342B0D20FE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FE0C549-02C9-496F-6299-A79A9DE6405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FFF736C-BCB5-295A-8C4E-CED872079FE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CEB56C5B-D932-F516-3BDD-12C407B9460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888D7DA-2BD2-A541-D6B0-951DAE2F8F8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54A940E3-FFC5-2B74-7101-52D0EA3EF60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96E16659-757B-7E74-C832-E430C504C6B8}"/>
              </a:ext>
            </a:extLst>
          </p:cNvPr>
          <p:cNvSpPr txBox="1"/>
          <p:nvPr/>
        </p:nvSpPr>
        <p:spPr>
          <a:xfrm>
            <a:off x="820046" y="476813"/>
            <a:ext cx="5263137" cy="5698272"/>
          </a:xfrm>
          <a:prstGeom prst="rect">
            <a:avLst/>
          </a:prstGeom>
        </p:spPr>
        <p:txBody>
          <a:bodyPr vert="horz" lIns="91440" tIns="45720" rIns="91440" bIns="45720" rtlCol="0">
            <a:normAutofit/>
          </a:bodyPr>
          <a:lstStyle/>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Several factors contributed to the deterioration in mental health, including: disruption of daily routines, increased free time, reduced social interactions, limitations on personal freedom, reduced access to support networks and health care services, interruption of regular physical activity, greater exposure to triggering online content, and diminished feelings of control.</a:t>
            </a:r>
          </a:p>
        </p:txBody>
      </p:sp>
      <p:pic>
        <p:nvPicPr>
          <p:cNvPr id="3" name="Immagine 2" descr="Immagine che contiene puzzle">
            <a:extLst>
              <a:ext uri="{FF2B5EF4-FFF2-40B4-BE49-F238E27FC236}">
                <a16:creationId xmlns:a16="http://schemas.microsoft.com/office/drawing/2014/main" id="{126F5FF1-73D1-F830-6697-51ACAB49125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830" r="4051" b="1"/>
          <a:stretch/>
        </p:blipFill>
        <p:spPr>
          <a:xfrm>
            <a:off x="6083183" y="1521824"/>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4249612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C336841-4A3C-BA06-AC2E-759B18278C7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0D26E1D-6EA7-F11F-02AA-F3510DE95B6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D9EFC55-1C55-56ED-F4D1-433D43F9542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C6E46123-7697-1515-BB55-8816A6352BA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80F1463-E26A-1132-BC70-EDFACCB9834A}"/>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F6DB1D8-B6C5-D4CB-6356-F89617184D8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5792164F-400F-A36A-24DC-A8CA66532914}"/>
              </a:ext>
            </a:extLst>
          </p:cNvPr>
          <p:cNvSpPr>
            <a:spLocks noGrp="1"/>
          </p:cNvSpPr>
          <p:nvPr>
            <p:ph type="title"/>
          </p:nvPr>
        </p:nvSpPr>
        <p:spPr/>
        <p:txBody>
          <a:bodyPr/>
          <a:lstStyle/>
          <a:p>
            <a:r>
              <a:rPr lang="es-ES" sz="4400" kern="0" dirty="0">
                <a:solidFill>
                  <a:srgbClr val="E98E24"/>
                </a:solidFill>
                <a:latin typeface="Arial"/>
                <a:cs typeface="Arial"/>
                <a:sym typeface="Arial"/>
              </a:rPr>
              <a:t>ITALY</a:t>
            </a:r>
            <a:endParaRPr lang="it-IT" dirty="0"/>
          </a:p>
        </p:txBody>
      </p:sp>
      <p:pic>
        <p:nvPicPr>
          <p:cNvPr id="2050" name="Picture 2">
            <a:extLst>
              <a:ext uri="{FF2B5EF4-FFF2-40B4-BE49-F238E27FC236}">
                <a16:creationId xmlns:a16="http://schemas.microsoft.com/office/drawing/2014/main" id="{205D9C41-032F-36F2-D814-451E67CEE3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806" y="2243628"/>
            <a:ext cx="3181347" cy="2094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178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49758AD-653A-6BEF-87E3-00452D0F7D6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9FCDC67-9057-3C4A-F598-202CB2FAACE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467087D-AA80-C6BF-EB1F-CF4B4E8BB264}"/>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5B3D9BE2-53E7-934D-EF66-E35984807F0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410AF72-F00E-89A4-DB4C-A953029DDAA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CE197D38-4364-C2BE-842F-5440D6BBA573}"/>
              </a:ext>
            </a:extLst>
          </p:cNvPr>
          <p:cNvSpPr txBox="1"/>
          <p:nvPr/>
        </p:nvSpPr>
        <p:spPr>
          <a:xfrm>
            <a:off x="1117154" y="210432"/>
            <a:ext cx="10373167"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4354" b="0" i="0" u="none" strike="noStrike" kern="0" cap="none" spc="0" normalizeH="0" baseline="0" noProof="0" dirty="0">
                <a:ln>
                  <a:noFill/>
                </a:ln>
                <a:solidFill>
                  <a:srgbClr val="E98E24"/>
                </a:solidFill>
                <a:effectLst/>
                <a:uLnTx/>
                <a:uFillTx/>
                <a:latin typeface="Arial"/>
                <a:ea typeface="Arial"/>
                <a:cs typeface="Arial"/>
                <a:sym typeface="Arial"/>
              </a:rPr>
              <a:t>National data</a:t>
            </a:r>
            <a:endParaRPr kumimoji="0" sz="2419"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a:extLst>
              <a:ext uri="{FF2B5EF4-FFF2-40B4-BE49-F238E27FC236}">
                <a16:creationId xmlns:a16="http://schemas.microsoft.com/office/drawing/2014/main" id="{53F33415-CE4C-C931-EA8C-DFA6A3181F07}"/>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00617CB9-996E-2063-070B-FF012B38975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dirty="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dirty="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p:txBody>
      </p:sp>
      <p:sp>
        <p:nvSpPr>
          <p:cNvPr id="2" name="Google Shape;57;p3">
            <a:extLst>
              <a:ext uri="{FF2B5EF4-FFF2-40B4-BE49-F238E27FC236}">
                <a16:creationId xmlns:a16="http://schemas.microsoft.com/office/drawing/2014/main" id="{B6AB7C3D-49D3-2FC7-626D-850364C0F506}"/>
              </a:ext>
            </a:extLst>
          </p:cNvPr>
          <p:cNvSpPr txBox="1"/>
          <p:nvPr/>
        </p:nvSpPr>
        <p:spPr>
          <a:xfrm>
            <a:off x="4638637" y="729882"/>
            <a:ext cx="7382499" cy="2574129"/>
          </a:xfrm>
          <a:prstGeom prst="rect">
            <a:avLst/>
          </a:prstGeom>
          <a:noFill/>
          <a:ln>
            <a:noFill/>
          </a:ln>
        </p:spPr>
        <p:txBody>
          <a:bodyPr spcFirstLastPara="1" wrap="square" lIns="108847" tIns="54423" rIns="108847" bIns="54423" anchor="t" anchorCtr="0">
            <a:noAutofit/>
          </a:bodyPr>
          <a:lstStyle/>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rPr>
              <a:t>In </a:t>
            </a:r>
            <a:r>
              <a:rPr kumimoji="0" lang="en" sz="2419" b="0" i="0" u="none" strike="noStrike" kern="0" cap="none" spc="0" normalizeH="0" baseline="0" noProof="0" dirty="0">
                <a:ln>
                  <a:noFill/>
                </a:ln>
                <a:solidFill>
                  <a:srgbClr val="E88F25"/>
                </a:solidFill>
                <a:effectLst/>
                <a:uLnTx/>
                <a:uFillTx/>
                <a:latin typeface="Degular Text"/>
                <a:ea typeface="+mn-ea"/>
                <a:cs typeface="Arial"/>
                <a:sym typeface="Arial"/>
              </a:rPr>
              <a:t>Italy</a:t>
            </a:r>
            <a:r>
              <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rPr>
              <a:t> it is estimated that about 3 million people suffer from eating disorders, equal to about 5% of the population. </a:t>
            </a:r>
          </a:p>
          <a:p>
            <a:pPr marL="0" marR="0" lvl="0" indent="0" algn="just" defTabSz="1105875" rtl="0" eaLnBrk="1" fontAlgn="base" latinLnBrk="0" hangingPunct="1">
              <a:lnSpc>
                <a:spcPct val="100000"/>
              </a:lnSpc>
              <a:spcBef>
                <a:spcPts val="0"/>
              </a:spcBef>
              <a:spcAft>
                <a:spcPts val="0"/>
              </a:spcAft>
              <a:buClr>
                <a:srgbClr val="000000"/>
              </a:buClr>
              <a:buSzTx/>
              <a:buFontTx/>
              <a:buNone/>
              <a:tabLst/>
              <a:defRPr/>
            </a:pPr>
            <a:endPar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Historically, eating disorders mainly affected </a:t>
            </a:r>
            <a:r>
              <a:rPr kumimoji="0" lang="en-US" sz="2419" b="0" i="0" u="none" strike="noStrike" kern="0" cap="none" spc="0" normalizeH="0" baseline="0" noProof="0" dirty="0">
                <a:ln>
                  <a:noFill/>
                </a:ln>
                <a:solidFill>
                  <a:srgbClr val="E88F25"/>
                </a:solidFill>
                <a:effectLst/>
                <a:uLnTx/>
                <a:uFillTx/>
                <a:latin typeface="Degular Text"/>
                <a:ea typeface="+mn-ea"/>
                <a:cs typeface="Arial"/>
                <a:sym typeface="Arial"/>
              </a:rPr>
              <a:t>between the ages of 14 and 25</a:t>
            </a: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 manifesting themselves at two critical moments: puberty and the transition to adulthood.</a:t>
            </a:r>
          </a:p>
          <a:p>
            <a:pPr marL="0" marR="0" lvl="0" indent="0" algn="just" defTabSz="1105875" rtl="0" eaLnBrk="1" fontAlgn="base" latinLnBrk="0" hangingPunct="1">
              <a:lnSpc>
                <a:spcPct val="100000"/>
              </a:lnSpc>
              <a:spcBef>
                <a:spcPts val="0"/>
              </a:spcBef>
              <a:spcAft>
                <a:spcPts val="0"/>
              </a:spcAft>
              <a:buClr>
                <a:srgbClr val="000000"/>
              </a:buClr>
              <a:buSzTx/>
              <a:buFontTx/>
              <a:buNone/>
              <a:tabLst/>
              <a:defRPr/>
            </a:pPr>
            <a:endPar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There are typical differences in incidence between the sexes:</a:t>
            </a: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it-IT" sz="2419" b="0" i="0" u="none" strike="noStrike" kern="0" cap="none" spc="0" normalizeH="0" baseline="0" noProof="0" dirty="0">
              <a:ln>
                <a:noFill/>
              </a:ln>
              <a:solidFill>
                <a:srgbClr val="000000"/>
              </a:solidFill>
              <a:effectLst/>
              <a:uLnTx/>
              <a:uFillTx/>
              <a:latin typeface="Degular Text"/>
              <a:ea typeface="+mn-ea"/>
              <a:cs typeface="Arial"/>
              <a:sym typeface="Arial"/>
            </a:endParaRPr>
          </a:p>
        </p:txBody>
      </p:sp>
      <p:pic>
        <p:nvPicPr>
          <p:cNvPr id="4" name="Immagine 3" descr="Immagine che contiene mappa, testo, atlante">
            <a:extLst>
              <a:ext uri="{FF2B5EF4-FFF2-40B4-BE49-F238E27FC236}">
                <a16:creationId xmlns:a16="http://schemas.microsoft.com/office/drawing/2014/main" id="{2C35C276-A11F-D458-AB8A-4F0053BC0DE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67303" y="1059071"/>
            <a:ext cx="2825527" cy="3870585"/>
          </a:xfrm>
          <a:prstGeom prst="rect">
            <a:avLst/>
          </a:prstGeom>
        </p:spPr>
      </p:pic>
      <p:graphicFrame>
        <p:nvGraphicFramePr>
          <p:cNvPr id="8" name="Tabella 7">
            <a:extLst>
              <a:ext uri="{FF2B5EF4-FFF2-40B4-BE49-F238E27FC236}">
                <a16:creationId xmlns:a16="http://schemas.microsoft.com/office/drawing/2014/main" id="{D9BB622E-9D05-D16C-3E4C-9263F03BC23A}"/>
              </a:ext>
            </a:extLst>
          </p:cNvPr>
          <p:cNvGraphicFramePr>
            <a:graphicFrameLocks noGrp="1"/>
          </p:cNvGraphicFramePr>
          <p:nvPr/>
        </p:nvGraphicFramePr>
        <p:xfrm>
          <a:off x="5644001" y="4596029"/>
          <a:ext cx="5945850" cy="1202806"/>
        </p:xfrm>
        <a:graphic>
          <a:graphicData uri="http://schemas.openxmlformats.org/drawingml/2006/table">
            <a:tbl>
              <a:tblPr firstRow="1" firstCol="1" bandRow="1">
                <a:tableStyleId>{69CF1AB2-1976-4502-BF36-3FF5EA218861}</a:tableStyleId>
              </a:tblPr>
              <a:tblGrid>
                <a:gridCol w="1828583">
                  <a:extLst>
                    <a:ext uri="{9D8B030D-6E8A-4147-A177-3AD203B41FA5}">
                      <a16:colId xmlns:a16="http://schemas.microsoft.com/office/drawing/2014/main" val="466577887"/>
                    </a:ext>
                  </a:extLst>
                </a:gridCol>
                <a:gridCol w="1655247">
                  <a:extLst>
                    <a:ext uri="{9D8B030D-6E8A-4147-A177-3AD203B41FA5}">
                      <a16:colId xmlns:a16="http://schemas.microsoft.com/office/drawing/2014/main" val="2681033234"/>
                    </a:ext>
                  </a:extLst>
                </a:gridCol>
                <a:gridCol w="2462020">
                  <a:extLst>
                    <a:ext uri="{9D8B030D-6E8A-4147-A177-3AD203B41FA5}">
                      <a16:colId xmlns:a16="http://schemas.microsoft.com/office/drawing/2014/main" val="1252391812"/>
                    </a:ext>
                  </a:extLst>
                </a:gridCol>
              </a:tblGrid>
              <a:tr h="376921">
                <a:tc>
                  <a:txBody>
                    <a:bodyPr/>
                    <a:lstStyle/>
                    <a:p>
                      <a:pPr algn="ctr">
                        <a:lnSpc>
                          <a:spcPct val="107000"/>
                        </a:lnSpc>
                        <a:spcAft>
                          <a:spcPts val="800"/>
                        </a:spcAft>
                      </a:pPr>
                      <a:r>
                        <a:rPr lang="it-IT" sz="2400" kern="100" dirty="0">
                          <a:effectLst/>
                          <a:latin typeface="Degular Text"/>
                        </a:rPr>
                        <a:t> </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ctr">
                        <a:lnSpc>
                          <a:spcPct val="107000"/>
                        </a:lnSpc>
                        <a:spcAft>
                          <a:spcPts val="800"/>
                        </a:spcAft>
                      </a:pPr>
                      <a:r>
                        <a:rPr lang="en" sz="2400" kern="100" dirty="0">
                          <a:effectLst/>
                          <a:latin typeface="Degular Text"/>
                        </a:rPr>
                        <a:t>FEMALES</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ctr">
                        <a:lnSpc>
                          <a:spcPct val="107000"/>
                        </a:lnSpc>
                        <a:spcAft>
                          <a:spcPts val="800"/>
                        </a:spcAft>
                      </a:pPr>
                      <a:r>
                        <a:rPr lang="en" sz="2400" kern="100" dirty="0">
                          <a:effectLst/>
                          <a:latin typeface="Degular Text"/>
                        </a:rPr>
                        <a:t>MALES</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980664913"/>
                  </a:ext>
                </a:extLst>
              </a:tr>
              <a:tr h="448964">
                <a:tc>
                  <a:txBody>
                    <a:bodyPr/>
                    <a:lstStyle/>
                    <a:p>
                      <a:pPr algn="ctr">
                        <a:lnSpc>
                          <a:spcPct val="107000"/>
                        </a:lnSpc>
                        <a:spcAft>
                          <a:spcPts val="800"/>
                        </a:spcAft>
                      </a:pPr>
                      <a:r>
                        <a:rPr lang="en" sz="2400" kern="100">
                          <a:effectLst/>
                          <a:latin typeface="Degular Text"/>
                        </a:rPr>
                        <a:t>ANOREXIA</a:t>
                      </a:r>
                      <a:endParaRPr lang="it-IT" sz="2400" kern="10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8/100.000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0,02-1,4/100.000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4290269893"/>
                  </a:ext>
                </a:extLst>
              </a:tr>
              <a:tr h="376921">
                <a:tc>
                  <a:txBody>
                    <a:bodyPr/>
                    <a:lstStyle/>
                    <a:p>
                      <a:pPr algn="ctr">
                        <a:lnSpc>
                          <a:spcPct val="107000"/>
                        </a:lnSpc>
                        <a:spcAft>
                          <a:spcPts val="800"/>
                        </a:spcAft>
                      </a:pPr>
                      <a:r>
                        <a:rPr lang="en" sz="2400" kern="100" dirty="0">
                          <a:effectLst/>
                          <a:latin typeface="Degular Text"/>
                        </a:rPr>
                        <a:t>BULIMIA</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12/100.000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0,8/100.000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207194751"/>
                  </a:ext>
                </a:extLst>
              </a:tr>
            </a:tbl>
          </a:graphicData>
        </a:graphic>
      </p:graphicFrame>
    </p:spTree>
    <p:extLst>
      <p:ext uri="{BB962C8B-B14F-4D97-AF65-F5344CB8AC3E}">
        <p14:creationId xmlns:p14="http://schemas.microsoft.com/office/powerpoint/2010/main" val="1690506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392C150-BEB3-2083-7AAF-DF86F0979AA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DA8D20B-798D-E0B0-B6DB-46BA0EE9CC68}"/>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B90F9BE-C87C-B473-54ED-56AD0FA4078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25494FC5-311B-D2DE-62B9-F7CE99E080A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78E134F-9FD9-3C0F-08BF-CA85AECE65F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E9A1FE3E-E169-7DCE-31AD-3F9A6AD666D2}"/>
              </a:ext>
            </a:extLst>
          </p:cNvPr>
          <p:cNvSpPr txBox="1"/>
          <p:nvPr/>
        </p:nvSpPr>
        <p:spPr>
          <a:xfrm>
            <a:off x="287743" y="210432"/>
            <a:ext cx="1178869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sz="1400" b="0" i="0" u="none" strike="noStrike" kern="1200" spc="0" baseline="0">
                <a:solidFill>
                  <a:prstClr val="black">
                    <a:lumMod val="65000"/>
                    <a:lumOff val="35000"/>
                  </a:prstClr>
                </a:solidFill>
                <a:latin typeface="+mn-lt"/>
                <a:ea typeface="+mn-ea"/>
                <a:cs typeface="+mn-cs"/>
              </a:defRPr>
            </a:pPr>
            <a:r>
              <a:rPr kumimoji="0" lang="en" sz="3144" b="0" i="0" u="none" strike="noStrike" kern="1200" cap="none" spc="0" normalizeH="0" baseline="0" noProof="0" dirty="0">
                <a:ln>
                  <a:noFill/>
                </a:ln>
                <a:solidFill>
                  <a:srgbClr val="E98E24"/>
                </a:solidFill>
                <a:effectLst/>
                <a:uLnTx/>
                <a:uFillTx/>
                <a:latin typeface="Arial"/>
                <a:ea typeface="+mn-ea"/>
                <a:cs typeface="Arial"/>
                <a:sym typeface="Arial"/>
              </a:rPr>
              <a:t>New cases of eating disorders detected by the territorial services</a:t>
            </a:r>
            <a:endParaRPr kumimoji="0" lang="it-IT" sz="3144" b="0" i="0" u="none" strike="noStrike" kern="1200" cap="none" spc="0" normalizeH="0" baseline="0" noProof="0" dirty="0">
              <a:ln>
                <a:noFill/>
              </a:ln>
              <a:solidFill>
                <a:srgbClr val="E98E24"/>
              </a:solidFill>
              <a:effectLst/>
              <a:uLnTx/>
              <a:uFillTx/>
              <a:latin typeface="Arial"/>
              <a:ea typeface="+mn-ea"/>
              <a:cs typeface="Arial"/>
              <a:sym typeface="Arial"/>
            </a:endParaRPr>
          </a:p>
        </p:txBody>
      </p:sp>
      <p:sp>
        <p:nvSpPr>
          <p:cNvPr id="47" name="Google Shape;47;p2">
            <a:extLst>
              <a:ext uri="{FF2B5EF4-FFF2-40B4-BE49-F238E27FC236}">
                <a16:creationId xmlns:a16="http://schemas.microsoft.com/office/drawing/2014/main" id="{04A7E233-9BDC-47D9-8B02-F20D9B9EA53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4" name="Immagine 3">
            <a:extLst>
              <a:ext uri="{FF2B5EF4-FFF2-40B4-BE49-F238E27FC236}">
                <a16:creationId xmlns:a16="http://schemas.microsoft.com/office/drawing/2014/main" id="{FD1C0873-5212-8858-CB12-0378DFDB9361}"/>
              </a:ext>
            </a:extLst>
          </p:cNvPr>
          <p:cNvPicPr>
            <a:picLocks noChangeAspect="1"/>
          </p:cNvPicPr>
          <p:nvPr/>
        </p:nvPicPr>
        <p:blipFill>
          <a:blip r:embed="rId5"/>
          <a:stretch>
            <a:fillRect/>
          </a:stretch>
        </p:blipFill>
        <p:spPr>
          <a:xfrm>
            <a:off x="2123505" y="854916"/>
            <a:ext cx="9112463" cy="4813948"/>
          </a:xfrm>
          <a:prstGeom prst="rect">
            <a:avLst/>
          </a:prstGeom>
        </p:spPr>
      </p:pic>
    </p:spTree>
    <p:extLst>
      <p:ext uri="{BB962C8B-B14F-4D97-AF65-F5344CB8AC3E}">
        <p14:creationId xmlns:p14="http://schemas.microsoft.com/office/powerpoint/2010/main" val="3191654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F30ACAC-30B1-9B4F-EF12-457CFDAC024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03BE7FF-C31C-3B0E-7AB4-9B37A082817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68DCBFC-1894-AF8A-065B-0B933052712F}"/>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1EB7006-0BC0-8E0A-EDCC-D60AF8B24E6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406ED3C-6076-46CB-AE7D-E591E2494AB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2678C4BD-3960-5A94-E2B0-6EE0294DF613}"/>
              </a:ext>
            </a:extLst>
          </p:cNvPr>
          <p:cNvSpPr txBox="1"/>
          <p:nvPr/>
        </p:nvSpPr>
        <p:spPr>
          <a:xfrm>
            <a:off x="1117154" y="210432"/>
            <a:ext cx="10373167"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4354" b="0" i="0" u="none" strike="noStrike" kern="0" cap="none" spc="0" normalizeH="0" baseline="0" noProof="0" dirty="0">
                <a:ln>
                  <a:noFill/>
                </a:ln>
                <a:solidFill>
                  <a:srgbClr val="E98E24"/>
                </a:solidFill>
                <a:effectLst/>
                <a:uLnTx/>
                <a:uFillTx/>
                <a:latin typeface="Arial"/>
                <a:ea typeface="Arial"/>
                <a:cs typeface="Arial"/>
                <a:sym typeface="Arial"/>
              </a:rPr>
              <a:t>Two important news</a:t>
            </a:r>
            <a:endParaRPr kumimoji="0" sz="2419"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a:extLst>
              <a:ext uri="{FF2B5EF4-FFF2-40B4-BE49-F238E27FC236}">
                <a16:creationId xmlns:a16="http://schemas.microsoft.com/office/drawing/2014/main" id="{4F70FF90-920E-6461-02E5-802737EA35F2}"/>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3D1EDD51-3F57-ED65-3270-8291C9E0986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grpSp>
        <p:nvGrpSpPr>
          <p:cNvPr id="2" name="Gruppo 1">
            <a:extLst>
              <a:ext uri="{FF2B5EF4-FFF2-40B4-BE49-F238E27FC236}">
                <a16:creationId xmlns:a16="http://schemas.microsoft.com/office/drawing/2014/main" id="{75B22BF7-2AB4-8325-76DA-57B0A8DCA22E}"/>
              </a:ext>
            </a:extLst>
          </p:cNvPr>
          <p:cNvGrpSpPr/>
          <p:nvPr/>
        </p:nvGrpSpPr>
        <p:grpSpPr>
          <a:xfrm>
            <a:off x="4562453" y="1236537"/>
            <a:ext cx="2899126" cy="2634049"/>
            <a:chOff x="-138885" y="-683937"/>
            <a:chExt cx="2397148" cy="3444782"/>
          </a:xfrm>
        </p:grpSpPr>
        <p:sp>
          <p:nvSpPr>
            <p:cNvPr id="3" name="Rettangolo 2">
              <a:extLst>
                <a:ext uri="{FF2B5EF4-FFF2-40B4-BE49-F238E27FC236}">
                  <a16:creationId xmlns:a16="http://schemas.microsoft.com/office/drawing/2014/main" id="{A935D5C8-47EB-11F4-F975-656DB958B92A}"/>
                </a:ext>
              </a:extLst>
            </p:cNvPr>
            <p:cNvSpPr/>
            <p:nvPr/>
          </p:nvSpPr>
          <p:spPr>
            <a:xfrm>
              <a:off x="0" y="0"/>
              <a:ext cx="2258263" cy="2760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 name="CasellaDiTesto 3">
              <a:extLst>
                <a:ext uri="{FF2B5EF4-FFF2-40B4-BE49-F238E27FC236}">
                  <a16:creationId xmlns:a16="http://schemas.microsoft.com/office/drawing/2014/main" id="{24D02E5C-11B7-4AA8-408D-49F16CFBDF5C}"/>
                </a:ext>
              </a:extLst>
            </p:cNvPr>
            <p:cNvSpPr txBox="1"/>
            <p:nvPr/>
          </p:nvSpPr>
          <p:spPr>
            <a:xfrm>
              <a:off x="-138885" y="-683937"/>
              <a:ext cx="2258263" cy="276084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9019" tIns="129019" rIns="129019" bIns="129019" numCol="1" spcCol="1270" anchor="t" anchorCtr="0">
              <a:noAutofit/>
            </a:bodyPr>
            <a:lstStyle/>
            <a:p>
              <a:pPr marL="0" marR="0" lvl="0" indent="0" algn="l" defTabSz="1505219" rtl="0" eaLnBrk="1" fontAlgn="auto" latinLnBrk="0" hangingPunct="1">
                <a:lnSpc>
                  <a:spcPct val="90000"/>
                </a:lnSpc>
                <a:spcBef>
                  <a:spcPct val="0"/>
                </a:spcBef>
                <a:spcAft>
                  <a:spcPct val="35000"/>
                </a:spcAft>
                <a:buClr>
                  <a:srgbClr val="000000"/>
                </a:buClr>
                <a:buSzTx/>
                <a:buFontTx/>
                <a:buNone/>
                <a:tabLst/>
                <a:defRPr/>
              </a:pPr>
              <a:r>
                <a:rPr kumimoji="0" lang="en"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Lowering the age of onset of disorders</a:t>
              </a:r>
              <a:r>
                <a:rPr kumimoji="0" lang="en" sz="2903"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 </a:t>
              </a:r>
            </a:p>
          </p:txBody>
        </p:sp>
      </p:grpSp>
      <p:grpSp>
        <p:nvGrpSpPr>
          <p:cNvPr id="5" name="Gruppo 4">
            <a:extLst>
              <a:ext uri="{FF2B5EF4-FFF2-40B4-BE49-F238E27FC236}">
                <a16:creationId xmlns:a16="http://schemas.microsoft.com/office/drawing/2014/main" id="{69740178-4DBF-1C15-1BEB-1ADBF833DA79}"/>
              </a:ext>
            </a:extLst>
          </p:cNvPr>
          <p:cNvGrpSpPr/>
          <p:nvPr/>
        </p:nvGrpSpPr>
        <p:grpSpPr>
          <a:xfrm>
            <a:off x="6974431" y="1320916"/>
            <a:ext cx="5090948" cy="1665417"/>
            <a:chOff x="1992312" y="-585165"/>
            <a:chExt cx="4625617" cy="1932694"/>
          </a:xfrm>
        </p:grpSpPr>
        <p:sp>
          <p:nvSpPr>
            <p:cNvPr id="6" name="Rettangolo 5">
              <a:extLst>
                <a:ext uri="{FF2B5EF4-FFF2-40B4-BE49-F238E27FC236}">
                  <a16:creationId xmlns:a16="http://schemas.microsoft.com/office/drawing/2014/main" id="{8F1EB067-A41D-D9AA-91AC-4845192A94D7}"/>
                </a:ext>
              </a:extLst>
            </p:cNvPr>
            <p:cNvSpPr/>
            <p:nvPr/>
          </p:nvSpPr>
          <p:spPr>
            <a:xfrm>
              <a:off x="2340007" y="64168"/>
              <a:ext cx="4277922" cy="12833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7" name="CasellaDiTesto 6">
              <a:extLst>
                <a:ext uri="{FF2B5EF4-FFF2-40B4-BE49-F238E27FC236}">
                  <a16:creationId xmlns:a16="http://schemas.microsoft.com/office/drawing/2014/main" id="{5377660B-3E15-5659-5BCC-01DAD7E7CC24}"/>
                </a:ext>
              </a:extLst>
            </p:cNvPr>
            <p:cNvSpPr txBox="1"/>
            <p:nvPr/>
          </p:nvSpPr>
          <p:spPr>
            <a:xfrm>
              <a:off x="1992312" y="-585165"/>
              <a:ext cx="4625617" cy="1283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7549" tIns="87549" rIns="87549" bIns="87549" numCol="1" spcCol="1270" anchor="t" anchorCtr="0">
              <a:noAutofit/>
            </a:bodyPr>
            <a:lstStyle/>
            <a:p>
              <a:pPr marL="0" marR="0" lvl="0" indent="0" algn="l" defTabSz="1021399"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30% of new patients in 2023 are under the age of 14.</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Calibri"/>
                <a:ea typeface="+mn-ea"/>
                <a:cs typeface="+mn-cs"/>
                <a:sym typeface="Arial"/>
              </a:endParaRPr>
            </a:p>
          </p:txBody>
        </p:sp>
      </p:grpSp>
      <p:grpSp>
        <p:nvGrpSpPr>
          <p:cNvPr id="8" name="Gruppo 7">
            <a:extLst>
              <a:ext uri="{FF2B5EF4-FFF2-40B4-BE49-F238E27FC236}">
                <a16:creationId xmlns:a16="http://schemas.microsoft.com/office/drawing/2014/main" id="{AF436785-815E-AF6F-092A-6155BF766366}"/>
              </a:ext>
            </a:extLst>
          </p:cNvPr>
          <p:cNvGrpSpPr/>
          <p:nvPr/>
        </p:nvGrpSpPr>
        <p:grpSpPr>
          <a:xfrm>
            <a:off x="7003341" y="2110581"/>
            <a:ext cx="5191096" cy="1628607"/>
            <a:chOff x="2325662" y="1348441"/>
            <a:chExt cx="4292267" cy="1346617"/>
          </a:xfrm>
        </p:grpSpPr>
        <p:sp>
          <p:nvSpPr>
            <p:cNvPr id="9" name="Rettangolo 8">
              <a:extLst>
                <a:ext uri="{FF2B5EF4-FFF2-40B4-BE49-F238E27FC236}">
                  <a16:creationId xmlns:a16="http://schemas.microsoft.com/office/drawing/2014/main" id="{DAA48B2A-C011-0E2A-8E18-5ADDB43A914C}"/>
                </a:ext>
              </a:extLst>
            </p:cNvPr>
            <p:cNvSpPr/>
            <p:nvPr/>
          </p:nvSpPr>
          <p:spPr>
            <a:xfrm>
              <a:off x="2340007" y="1411697"/>
              <a:ext cx="4277922" cy="12833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0" name="CasellaDiTesto 9">
              <a:extLst>
                <a:ext uri="{FF2B5EF4-FFF2-40B4-BE49-F238E27FC236}">
                  <a16:creationId xmlns:a16="http://schemas.microsoft.com/office/drawing/2014/main" id="{517916C6-E2E1-C5E2-6507-16C2A2F7C3E7}"/>
                </a:ext>
              </a:extLst>
            </p:cNvPr>
            <p:cNvSpPr txBox="1"/>
            <p:nvPr/>
          </p:nvSpPr>
          <p:spPr>
            <a:xfrm>
              <a:off x="2325662" y="1348441"/>
              <a:ext cx="4277922" cy="128336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7549" tIns="87549" rIns="87549" bIns="87549" numCol="1" spcCol="1270" anchor="t" anchorCtr="0">
              <a:noAutofit/>
            </a:bodyPr>
            <a:lstStyle/>
            <a:p>
              <a:pPr marL="0" marR="0" lvl="0" indent="0" algn="just" defTabSz="1021399"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In recent years, there has been a worrying increase in cases in childhood, with children aged 8-9 showing symptoms usually typical of adolescents.</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11" name="Gruppo 10">
            <a:extLst>
              <a:ext uri="{FF2B5EF4-FFF2-40B4-BE49-F238E27FC236}">
                <a16:creationId xmlns:a16="http://schemas.microsoft.com/office/drawing/2014/main" id="{8AD0FAAC-1A5A-FDF2-FA4E-C245FEB4AE39}"/>
              </a:ext>
            </a:extLst>
          </p:cNvPr>
          <p:cNvGrpSpPr/>
          <p:nvPr/>
        </p:nvGrpSpPr>
        <p:grpSpPr>
          <a:xfrm>
            <a:off x="4561293" y="3299538"/>
            <a:ext cx="2760145" cy="2782810"/>
            <a:chOff x="-145820" y="2624807"/>
            <a:chExt cx="2424245" cy="2896883"/>
          </a:xfrm>
        </p:grpSpPr>
        <p:sp>
          <p:nvSpPr>
            <p:cNvPr id="12" name="Rettangolo 11">
              <a:extLst>
                <a:ext uri="{FF2B5EF4-FFF2-40B4-BE49-F238E27FC236}">
                  <a16:creationId xmlns:a16="http://schemas.microsoft.com/office/drawing/2014/main" id="{26F44069-DF07-61A2-4429-DCAA8D0F2948}"/>
                </a:ext>
              </a:extLst>
            </p:cNvPr>
            <p:cNvSpPr/>
            <p:nvPr/>
          </p:nvSpPr>
          <p:spPr>
            <a:xfrm>
              <a:off x="0" y="2760845"/>
              <a:ext cx="1893464" cy="2760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3" name="CasellaDiTesto 12">
              <a:extLst>
                <a:ext uri="{FF2B5EF4-FFF2-40B4-BE49-F238E27FC236}">
                  <a16:creationId xmlns:a16="http://schemas.microsoft.com/office/drawing/2014/main" id="{762631BA-B101-57B0-D20C-5550918ABCF5}"/>
                </a:ext>
              </a:extLst>
            </p:cNvPr>
            <p:cNvSpPr txBox="1"/>
            <p:nvPr/>
          </p:nvSpPr>
          <p:spPr>
            <a:xfrm>
              <a:off x="-145820" y="2624807"/>
              <a:ext cx="2424245" cy="276084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9706" tIns="179706" rIns="179706" bIns="179706" numCol="1" spcCol="1270" anchor="ctr" anchorCtr="0">
              <a:noAutofit/>
            </a:bodyPr>
            <a:lstStyle/>
            <a:p>
              <a:pPr marL="0" marR="0" lvl="0" indent="0" algn="l" defTabSz="2096555" rtl="0" eaLnBrk="1" fontAlgn="auto" latinLnBrk="0" hangingPunct="1">
                <a:lnSpc>
                  <a:spcPct val="90000"/>
                </a:lnSpc>
                <a:spcBef>
                  <a:spcPct val="0"/>
                </a:spcBef>
                <a:spcAft>
                  <a:spcPct val="35000"/>
                </a:spcAft>
                <a:buClr>
                  <a:srgbClr val="000000"/>
                </a:buClr>
                <a:buSzTx/>
                <a:buFontTx/>
                <a:buNone/>
                <a:tabLst/>
                <a:defRPr/>
              </a:pPr>
              <a:r>
                <a:rPr kumimoji="0" lang="en"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Increase in the male population:</a:t>
              </a:r>
              <a:endParaRPr kumimoji="0" lang="en-US"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14" name="Gruppo 13">
            <a:extLst>
              <a:ext uri="{FF2B5EF4-FFF2-40B4-BE49-F238E27FC236}">
                <a16:creationId xmlns:a16="http://schemas.microsoft.com/office/drawing/2014/main" id="{B9FEB150-806C-97B6-E143-6C7CFE74F7B7}"/>
              </a:ext>
            </a:extLst>
          </p:cNvPr>
          <p:cNvGrpSpPr/>
          <p:nvPr/>
        </p:nvGrpSpPr>
        <p:grpSpPr>
          <a:xfrm>
            <a:off x="7038696" y="3877181"/>
            <a:ext cx="5173747" cy="1816987"/>
            <a:chOff x="1678637" y="2690752"/>
            <a:chExt cx="4936505" cy="2702871"/>
          </a:xfrm>
        </p:grpSpPr>
        <p:sp>
          <p:nvSpPr>
            <p:cNvPr id="15" name="Rettangolo 14">
              <a:extLst>
                <a:ext uri="{FF2B5EF4-FFF2-40B4-BE49-F238E27FC236}">
                  <a16:creationId xmlns:a16="http://schemas.microsoft.com/office/drawing/2014/main" id="{8EE44975-B96D-74A5-7030-FDF4C2D16928}"/>
                </a:ext>
              </a:extLst>
            </p:cNvPr>
            <p:cNvSpPr/>
            <p:nvPr/>
          </p:nvSpPr>
          <p:spPr>
            <a:xfrm>
              <a:off x="1981995" y="2886215"/>
              <a:ext cx="4633147" cy="250740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6" name="CasellaDiTesto 15">
              <a:extLst>
                <a:ext uri="{FF2B5EF4-FFF2-40B4-BE49-F238E27FC236}">
                  <a16:creationId xmlns:a16="http://schemas.microsoft.com/office/drawing/2014/main" id="{B410EC10-1CC1-D96A-F359-A9DEFA17F949}"/>
                </a:ext>
              </a:extLst>
            </p:cNvPr>
            <p:cNvSpPr txBox="1"/>
            <p:nvPr/>
          </p:nvSpPr>
          <p:spPr>
            <a:xfrm>
              <a:off x="1678637" y="2690752"/>
              <a:ext cx="4633147" cy="209951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9706" tIns="179706" rIns="179706" bIns="179706" numCol="1" spcCol="1270" anchor="ctr" anchorCtr="0">
              <a:noAutofit/>
            </a:bodyPr>
            <a:lstStyle/>
            <a:p>
              <a:pPr marL="0" marR="0" lvl="0" indent="0" algn="l" defTabSz="2096555"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10% of cases between the ages of 12 and 17 concern the male population.</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pic>
        <p:nvPicPr>
          <p:cNvPr id="18" name="Immagine 17" descr="Immagine che contiene design, arte">
            <a:extLst>
              <a:ext uri="{FF2B5EF4-FFF2-40B4-BE49-F238E27FC236}">
                <a16:creationId xmlns:a16="http://schemas.microsoft.com/office/drawing/2014/main" id="{F11AEAAE-8CF2-B46A-1EB1-1301F97905E6}"/>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82511" y="1759509"/>
            <a:ext cx="4248735" cy="3188251"/>
          </a:xfrm>
          <a:prstGeom prst="rect">
            <a:avLst/>
          </a:prstGeom>
        </p:spPr>
      </p:pic>
    </p:spTree>
    <p:extLst>
      <p:ext uri="{BB962C8B-B14F-4D97-AF65-F5344CB8AC3E}">
        <p14:creationId xmlns:p14="http://schemas.microsoft.com/office/powerpoint/2010/main" val="2000456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B4D626BC-AFC2-9898-25E3-4B5C1AFA0DFF}"/>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2E1DB07-D892-6B18-4D19-22558FC5C46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B400C26B-3F50-D974-D3A8-AFF3A437659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D9BB8A1-F676-4F65-CC20-30AD5A03FFA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0C1399B-6023-26F5-2E29-5F3CF675E835}"/>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A4313E56-6443-8846-F00C-14F0D375344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5CC119A4-C919-624D-64BC-FDCA0507E32A}"/>
              </a:ext>
            </a:extLst>
          </p:cNvPr>
          <p:cNvSpPr>
            <a:spLocks noGrp="1"/>
          </p:cNvSpPr>
          <p:nvPr>
            <p:ph type="title"/>
          </p:nvPr>
        </p:nvSpPr>
        <p:spPr/>
        <p:txBody>
          <a:bodyPr/>
          <a:lstStyle/>
          <a:p>
            <a:r>
              <a:rPr lang="es-ES" sz="4400" kern="0" dirty="0">
                <a:solidFill>
                  <a:srgbClr val="E98E24"/>
                </a:solidFill>
                <a:latin typeface="Arial"/>
                <a:cs typeface="Arial"/>
                <a:sym typeface="Arial"/>
              </a:rPr>
              <a:t>PORTUGAL</a:t>
            </a:r>
            <a:endParaRPr lang="it-IT" dirty="0"/>
          </a:p>
        </p:txBody>
      </p:sp>
      <p:pic>
        <p:nvPicPr>
          <p:cNvPr id="3074" name="Picture 2">
            <a:extLst>
              <a:ext uri="{FF2B5EF4-FFF2-40B4-BE49-F238E27FC236}">
                <a16:creationId xmlns:a16="http://schemas.microsoft.com/office/drawing/2014/main" id="{87498AF9-69E0-1551-2F15-CB87E7AD18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025" y="2557463"/>
            <a:ext cx="3314436" cy="218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11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19ECAC9-69D6-F188-7E5B-9C47D435F47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1D30EAD-44AD-82F9-D82E-9CB83984AC2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0476E33-14F5-2F1B-FF6C-10279139F3B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F3E72209-AB3B-BEDD-8127-6B1C0B1D896A}"/>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282B23B-8E52-D98E-E94D-6A58A0D1A25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12A234CF-C53B-23F3-923F-2E899E56D75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natura, iceberg, nuvola, Calotta polare">
            <a:extLst>
              <a:ext uri="{FF2B5EF4-FFF2-40B4-BE49-F238E27FC236}">
                <a16:creationId xmlns:a16="http://schemas.microsoft.com/office/drawing/2014/main" id="{F16A2CD7-C6F9-7BA4-5DDA-FE3B15D496A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120" r="-6" b="2222"/>
          <a:stretch/>
        </p:blipFill>
        <p:spPr>
          <a:xfrm>
            <a:off x="4137102" y="10"/>
            <a:ext cx="8054896" cy="5712765"/>
          </a:xfrm>
          <a:prstGeom prst="rect">
            <a:avLst/>
          </a:prstGeom>
        </p:spPr>
      </p:pic>
      <p:sp>
        <p:nvSpPr>
          <p:cNvPr id="3" name="CasellaDiTesto 2">
            <a:extLst>
              <a:ext uri="{FF2B5EF4-FFF2-40B4-BE49-F238E27FC236}">
                <a16:creationId xmlns:a16="http://schemas.microsoft.com/office/drawing/2014/main" id="{8344DFB5-0016-2D29-F364-3F1F3FD3FE86}"/>
              </a:ext>
            </a:extLst>
          </p:cNvPr>
          <p:cNvSpPr txBox="1"/>
          <p:nvPr/>
        </p:nvSpPr>
        <p:spPr>
          <a:xfrm>
            <a:off x="202580" y="1607105"/>
            <a:ext cx="3822189" cy="3742762"/>
          </a:xfrm>
          <a:prstGeom prst="rect">
            <a:avLst/>
          </a:prstGeom>
        </p:spPr>
        <p:txBody>
          <a:bodyPr vert="horz" lIns="91440" tIns="45720" rIns="91440" bIns="45720" rtlCol="0">
            <a:normAutofit lnSpcReduction="10000"/>
          </a:bodyPr>
          <a:lstStyle/>
          <a:p>
            <a:pPr algn="just">
              <a:lnSpc>
                <a:spcPct val="90000"/>
              </a:lnSpc>
              <a:spcAft>
                <a:spcPts val="800"/>
              </a:spcAft>
            </a:pPr>
            <a:r>
              <a:rPr lang="en-US" sz="2600" b="1" kern="0" dirty="0">
                <a:latin typeface="Times New Roman" panose="02020603050405020304" pitchFamily="18" charset="0"/>
                <a:cs typeface="Times New Roman" panose="02020603050405020304" pitchFamily="18" charset="0"/>
              </a:rPr>
              <a:t>The epidemiology of eating disorders is particularly challenging, and available data can often be misleading. </a:t>
            </a:r>
          </a:p>
          <a:p>
            <a:pPr algn="just">
              <a:lnSpc>
                <a:spcPct val="90000"/>
              </a:lnSpc>
              <a:spcAft>
                <a:spcPts val="800"/>
              </a:spcAft>
            </a:pPr>
            <a:r>
              <a:rPr lang="en-US" sz="2600" b="1" kern="0" dirty="0">
                <a:latin typeface="Times New Roman" panose="02020603050405020304" pitchFamily="18" charset="0"/>
                <a:cs typeface="Times New Roman" panose="02020603050405020304" pitchFamily="18" charset="0"/>
              </a:rPr>
              <a:t>Epidemiological figures are believed to underestimate the true burden of eating disorders. </a:t>
            </a:r>
          </a:p>
        </p:txBody>
      </p:sp>
    </p:spTree>
    <p:extLst>
      <p:ext uri="{BB962C8B-B14F-4D97-AF65-F5344CB8AC3E}">
        <p14:creationId xmlns:p14="http://schemas.microsoft.com/office/powerpoint/2010/main" val="32322181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ángulo 17"/>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p:cNvPicPr/>
          <p:nvPr/>
        </p:nvPicPr>
        <p:blipFill>
          <a:blip r:embed="rId2"/>
          <a:stretch/>
        </p:blipFill>
        <p:spPr>
          <a:xfrm>
            <a:off x="820046" y="5529407"/>
            <a:ext cx="1115460" cy="1105881"/>
          </a:xfrm>
          <a:prstGeom prst="rect">
            <a:avLst/>
          </a:prstGeom>
          <a:noFill/>
          <a:ln w="0">
            <a:noFill/>
          </a:ln>
        </p:spPr>
      </p:pic>
      <p:sp>
        <p:nvSpPr>
          <p:cNvPr id="20" name="Rectángulo 19"/>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p:cNvPicPr/>
          <p:nvPr/>
        </p:nvPicPr>
        <p:blipFill>
          <a:blip r:embed="rId3"/>
          <a:stretch/>
        </p:blipFill>
        <p:spPr>
          <a:xfrm>
            <a:off x="9807291" y="6267822"/>
            <a:ext cx="1962722" cy="437128"/>
          </a:xfrm>
          <a:prstGeom prst="rect">
            <a:avLst/>
          </a:prstGeom>
          <a:noFill/>
          <a:ln w="0">
            <a:noFill/>
          </a:ln>
        </p:spPr>
      </p:pic>
      <p:sp>
        <p:nvSpPr>
          <p:cNvPr id="23" name="CuadroTexto 22"/>
          <p:cNvSpPr txBox="1"/>
          <p:nvPr/>
        </p:nvSpPr>
        <p:spPr>
          <a:xfrm>
            <a:off x="191549" y="224703"/>
            <a:ext cx="6610713"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Scientific Report – Portugal  Nationwide study from 2000 to 2014 </a:t>
            </a:r>
          </a:p>
        </p:txBody>
      </p:sp>
      <p:sp>
        <p:nvSpPr>
          <p:cNvPr id="25" name="Conector recto 24"/>
          <p:cNvSpPr/>
          <p:nvPr/>
        </p:nvSpPr>
        <p:spPr>
          <a:xfrm>
            <a:off x="5419032" y="2461354"/>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3" name="Imagem 2">
            <a:extLst>
              <a:ext uri="{FF2B5EF4-FFF2-40B4-BE49-F238E27FC236}">
                <a16:creationId xmlns:a16="http://schemas.microsoft.com/office/drawing/2014/main" id="{1606BE74-EEB8-8F87-C357-EBD49FF18707}"/>
              </a:ext>
            </a:extLst>
          </p:cNvPr>
          <p:cNvPicPr>
            <a:picLocks noChangeAspect="1"/>
          </p:cNvPicPr>
          <p:nvPr/>
        </p:nvPicPr>
        <p:blipFill>
          <a:blip r:embed="rId4"/>
          <a:stretch>
            <a:fillRect/>
          </a:stretch>
        </p:blipFill>
        <p:spPr>
          <a:xfrm>
            <a:off x="404801" y="2359738"/>
            <a:ext cx="4753937" cy="1935291"/>
          </a:xfrm>
          <a:prstGeom prst="rect">
            <a:avLst/>
          </a:prstGeom>
        </p:spPr>
      </p:pic>
      <p:pic>
        <p:nvPicPr>
          <p:cNvPr id="4" name="Imagem 3">
            <a:extLst>
              <a:ext uri="{FF2B5EF4-FFF2-40B4-BE49-F238E27FC236}">
                <a16:creationId xmlns:a16="http://schemas.microsoft.com/office/drawing/2014/main" id="{4963C8D9-1990-2DAD-EFA3-E6A4D406728A}"/>
              </a:ext>
            </a:extLst>
          </p:cNvPr>
          <p:cNvPicPr>
            <a:picLocks noChangeAspect="1"/>
          </p:cNvPicPr>
          <p:nvPr/>
        </p:nvPicPr>
        <p:blipFill>
          <a:blip r:embed="rId5"/>
          <a:stretch>
            <a:fillRect/>
          </a:stretch>
        </p:blipFill>
        <p:spPr>
          <a:xfrm>
            <a:off x="4896185" y="224704"/>
            <a:ext cx="651535" cy="435225"/>
          </a:xfrm>
          <a:prstGeom prst="rect">
            <a:avLst/>
          </a:prstGeom>
        </p:spPr>
      </p:pic>
      <p:pic>
        <p:nvPicPr>
          <p:cNvPr id="5" name="Imagem 4">
            <a:extLst>
              <a:ext uri="{FF2B5EF4-FFF2-40B4-BE49-F238E27FC236}">
                <a16:creationId xmlns:a16="http://schemas.microsoft.com/office/drawing/2014/main" id="{E9C4CC86-E88F-7DF2-CB7B-CB8B4A439859}"/>
              </a:ext>
            </a:extLst>
          </p:cNvPr>
          <p:cNvPicPr>
            <a:picLocks noChangeAspect="1"/>
          </p:cNvPicPr>
          <p:nvPr/>
        </p:nvPicPr>
        <p:blipFill>
          <a:blip r:embed="rId6"/>
          <a:stretch>
            <a:fillRect/>
          </a:stretch>
        </p:blipFill>
        <p:spPr>
          <a:xfrm>
            <a:off x="6359883" y="44269"/>
            <a:ext cx="4956736" cy="5668106"/>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B06B5-4BB2-76DD-F327-F47485EE3348}"/>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7BB88A3-49C2-1E39-7F23-431C3993603B}"/>
              </a:ext>
            </a:extLst>
          </p:cNvPr>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3F386A6-FAF7-8E57-A963-E4131F6C7282}"/>
              </a:ext>
            </a:extLst>
          </p:cNvPr>
          <p:cNvPicPr/>
          <p:nvPr/>
        </p:nvPicPr>
        <p:blipFill>
          <a:blip r:embed="rId2"/>
          <a:stretch/>
        </p:blipFill>
        <p:spPr>
          <a:xfrm>
            <a:off x="820046" y="5529407"/>
            <a:ext cx="1115460" cy="1105881"/>
          </a:xfrm>
          <a:prstGeom prst="rect">
            <a:avLst/>
          </a:prstGeom>
          <a:noFill/>
          <a:ln w="0">
            <a:noFill/>
          </a:ln>
        </p:spPr>
      </p:pic>
      <p:sp>
        <p:nvSpPr>
          <p:cNvPr id="20" name="Rectángulo 19">
            <a:extLst>
              <a:ext uri="{FF2B5EF4-FFF2-40B4-BE49-F238E27FC236}">
                <a16:creationId xmlns:a16="http://schemas.microsoft.com/office/drawing/2014/main" id="{89CD485B-9FDE-EE3D-DB5F-FCDFAE73E3E2}"/>
              </a:ext>
            </a:extLst>
          </p:cNvPr>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82D5CDF7-3094-6F52-8262-46C782CCFF2C}"/>
              </a:ext>
            </a:extLst>
          </p:cNvPr>
          <p:cNvPicPr/>
          <p:nvPr/>
        </p:nvPicPr>
        <p:blipFill>
          <a:blip r:embed="rId3"/>
          <a:stretch/>
        </p:blipFill>
        <p:spPr>
          <a:xfrm>
            <a:off x="9807291" y="6267822"/>
            <a:ext cx="1962722" cy="437128"/>
          </a:xfrm>
          <a:prstGeom prst="rect">
            <a:avLst/>
          </a:prstGeom>
          <a:noFill/>
          <a:ln w="0">
            <a:noFill/>
          </a:ln>
        </p:spPr>
      </p:pic>
      <p:sp>
        <p:nvSpPr>
          <p:cNvPr id="23" name="CuadroTexto 22">
            <a:extLst>
              <a:ext uri="{FF2B5EF4-FFF2-40B4-BE49-F238E27FC236}">
                <a16:creationId xmlns:a16="http://schemas.microsoft.com/office/drawing/2014/main" id="{9CDA7944-E48B-19CC-7B40-42C09BC0D6A5}"/>
              </a:ext>
            </a:extLst>
          </p:cNvPr>
          <p:cNvSpPr txBox="1"/>
          <p:nvPr/>
        </p:nvSpPr>
        <p:spPr>
          <a:xfrm>
            <a:off x="414921" y="184986"/>
            <a:ext cx="8587254"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Eating and Weight Disorders - Studies on Anorexia, Bulimia and Obesity, during COVID-19</a:t>
            </a:r>
          </a:p>
        </p:txBody>
      </p:sp>
      <p:sp>
        <p:nvSpPr>
          <p:cNvPr id="25" name="Conector recto 24">
            <a:extLst>
              <a:ext uri="{FF2B5EF4-FFF2-40B4-BE49-F238E27FC236}">
                <a16:creationId xmlns:a16="http://schemas.microsoft.com/office/drawing/2014/main" id="{1FF9E437-535B-8856-771A-2B0CED585BEC}"/>
              </a:ext>
            </a:extLst>
          </p:cNvPr>
          <p:cNvSpPr/>
          <p:nvPr/>
        </p:nvSpPr>
        <p:spPr>
          <a:xfrm>
            <a:off x="3539034" y="1843808"/>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4" name="Imagem 3">
            <a:extLst>
              <a:ext uri="{FF2B5EF4-FFF2-40B4-BE49-F238E27FC236}">
                <a16:creationId xmlns:a16="http://schemas.microsoft.com/office/drawing/2014/main" id="{645FFDA3-DAC6-7B19-8864-CB637A909C20}"/>
              </a:ext>
            </a:extLst>
          </p:cNvPr>
          <p:cNvPicPr>
            <a:picLocks noChangeAspect="1"/>
          </p:cNvPicPr>
          <p:nvPr/>
        </p:nvPicPr>
        <p:blipFill>
          <a:blip r:embed="rId4"/>
          <a:stretch>
            <a:fillRect/>
          </a:stretch>
        </p:blipFill>
        <p:spPr>
          <a:xfrm>
            <a:off x="9002175" y="330788"/>
            <a:ext cx="1014164" cy="677461"/>
          </a:xfrm>
          <a:prstGeom prst="rect">
            <a:avLst/>
          </a:prstGeom>
        </p:spPr>
      </p:pic>
      <p:pic>
        <p:nvPicPr>
          <p:cNvPr id="7" name="Imagem 6">
            <a:extLst>
              <a:ext uri="{FF2B5EF4-FFF2-40B4-BE49-F238E27FC236}">
                <a16:creationId xmlns:a16="http://schemas.microsoft.com/office/drawing/2014/main" id="{76FF41AA-D411-7529-0F64-59B1391D3904}"/>
              </a:ext>
            </a:extLst>
          </p:cNvPr>
          <p:cNvPicPr>
            <a:picLocks noChangeAspect="1"/>
          </p:cNvPicPr>
          <p:nvPr/>
        </p:nvPicPr>
        <p:blipFill>
          <a:blip r:embed="rId5"/>
          <a:stretch>
            <a:fillRect/>
          </a:stretch>
        </p:blipFill>
        <p:spPr>
          <a:xfrm>
            <a:off x="414921" y="1843808"/>
            <a:ext cx="2911010" cy="1563913"/>
          </a:xfrm>
          <a:prstGeom prst="rect">
            <a:avLst/>
          </a:prstGeom>
        </p:spPr>
      </p:pic>
      <p:sp>
        <p:nvSpPr>
          <p:cNvPr id="9" name="CaixaDeTexto 8">
            <a:extLst>
              <a:ext uri="{FF2B5EF4-FFF2-40B4-BE49-F238E27FC236}">
                <a16:creationId xmlns:a16="http://schemas.microsoft.com/office/drawing/2014/main" id="{F7CC9092-C1DE-8B12-8845-8CE0A2599CB8}"/>
              </a:ext>
            </a:extLst>
          </p:cNvPr>
          <p:cNvSpPr txBox="1"/>
          <p:nvPr/>
        </p:nvSpPr>
        <p:spPr>
          <a:xfrm>
            <a:off x="3568784" y="1784518"/>
            <a:ext cx="8775958" cy="3777637"/>
          </a:xfrm>
          <a:prstGeom prst="rect">
            <a:avLst/>
          </a:prstGeom>
          <a:noFill/>
        </p:spPr>
        <p:txBody>
          <a:bodyPr wrap="square">
            <a:sp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580 women participated (mean age: 26.9), grouped by BMI: underweight, normal, pre-obesity, and obesity</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No significant BMI differences in overall eating/exercise routine changes, but body image and binge eating symptoms were higher in pre-obesity and obesity groups</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Shape concern, weight concern, and binge eating significantly increased with BMI</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Most common eating changes: increased craving for comfort food (up to 71%) and snacking between meals (up to 51%)</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Higher BMI groups reported more attempts to control weight through exercise, but also more interruptions in physical activity</a:t>
            </a:r>
            <a:endParaRPr kumimoji="0" lang="pt-PT" sz="2177" b="0" i="0" u="none" strike="noStrike" kern="1200" cap="none" spc="0" normalizeH="0" baseline="0" noProof="0" dirty="0">
              <a:ln>
                <a:noFill/>
              </a:ln>
              <a:solidFill>
                <a:srgbClr val="000000"/>
              </a:solidFill>
              <a:effectLst/>
              <a:uLnTx/>
              <a:uFillTx/>
              <a:latin typeface="Arial"/>
            </a:endParaRPr>
          </a:p>
        </p:txBody>
      </p:sp>
    </p:spTree>
    <p:extLst>
      <p:ext uri="{BB962C8B-B14F-4D97-AF65-F5344CB8AC3E}">
        <p14:creationId xmlns:p14="http://schemas.microsoft.com/office/powerpoint/2010/main" val="1471118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5657F-BCF6-17DA-120A-623FCE097E8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82BCD34-BDA5-714D-769C-A052FE9EDA9E}"/>
              </a:ext>
            </a:extLst>
          </p:cNvPr>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D582CC2-07BC-16E8-8720-F0AB49BB0DDD}"/>
              </a:ext>
            </a:extLst>
          </p:cNvPr>
          <p:cNvPicPr/>
          <p:nvPr/>
        </p:nvPicPr>
        <p:blipFill>
          <a:blip r:embed="rId2"/>
          <a:stretch/>
        </p:blipFill>
        <p:spPr>
          <a:xfrm>
            <a:off x="820046" y="5529407"/>
            <a:ext cx="1115460" cy="1105881"/>
          </a:xfrm>
          <a:prstGeom prst="rect">
            <a:avLst/>
          </a:prstGeom>
          <a:noFill/>
          <a:ln w="0">
            <a:noFill/>
          </a:ln>
        </p:spPr>
      </p:pic>
      <p:sp>
        <p:nvSpPr>
          <p:cNvPr id="20" name="Rectángulo 19">
            <a:extLst>
              <a:ext uri="{FF2B5EF4-FFF2-40B4-BE49-F238E27FC236}">
                <a16:creationId xmlns:a16="http://schemas.microsoft.com/office/drawing/2014/main" id="{15F236F2-97E9-96C7-378E-0C44E42BF51A}"/>
              </a:ext>
            </a:extLst>
          </p:cNvPr>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62F3E316-4B60-980F-F9AF-D20AE9BED58B}"/>
              </a:ext>
            </a:extLst>
          </p:cNvPr>
          <p:cNvPicPr/>
          <p:nvPr/>
        </p:nvPicPr>
        <p:blipFill>
          <a:blip r:embed="rId3"/>
          <a:stretch/>
        </p:blipFill>
        <p:spPr>
          <a:xfrm>
            <a:off x="9807291" y="6267822"/>
            <a:ext cx="1962722" cy="437128"/>
          </a:xfrm>
          <a:prstGeom prst="rect">
            <a:avLst/>
          </a:prstGeom>
          <a:noFill/>
          <a:ln w="0">
            <a:noFill/>
          </a:ln>
        </p:spPr>
      </p:pic>
      <p:sp>
        <p:nvSpPr>
          <p:cNvPr id="23" name="CuadroTexto 22">
            <a:extLst>
              <a:ext uri="{FF2B5EF4-FFF2-40B4-BE49-F238E27FC236}">
                <a16:creationId xmlns:a16="http://schemas.microsoft.com/office/drawing/2014/main" id="{66363A5B-8E85-F7C6-2C09-D73D1BB942E7}"/>
              </a:ext>
            </a:extLst>
          </p:cNvPr>
          <p:cNvSpPr txBox="1"/>
          <p:nvPr/>
        </p:nvSpPr>
        <p:spPr>
          <a:xfrm>
            <a:off x="414921" y="184986"/>
            <a:ext cx="8587254"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Eating and Weight Disorders - Studies on Anorexia, Bulimia and Obesity, during COVID-19</a:t>
            </a:r>
          </a:p>
        </p:txBody>
      </p:sp>
      <p:sp>
        <p:nvSpPr>
          <p:cNvPr id="25" name="Conector recto 24">
            <a:extLst>
              <a:ext uri="{FF2B5EF4-FFF2-40B4-BE49-F238E27FC236}">
                <a16:creationId xmlns:a16="http://schemas.microsoft.com/office/drawing/2014/main" id="{26859B65-F7EA-D5E9-35B3-56F79D0AA6A7}"/>
              </a:ext>
            </a:extLst>
          </p:cNvPr>
          <p:cNvSpPr/>
          <p:nvPr/>
        </p:nvSpPr>
        <p:spPr>
          <a:xfrm>
            <a:off x="4423739" y="1935292"/>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4" name="Imagem 3">
            <a:extLst>
              <a:ext uri="{FF2B5EF4-FFF2-40B4-BE49-F238E27FC236}">
                <a16:creationId xmlns:a16="http://schemas.microsoft.com/office/drawing/2014/main" id="{3C69F102-4601-03CF-81E2-EE26DF237E16}"/>
              </a:ext>
            </a:extLst>
          </p:cNvPr>
          <p:cNvPicPr>
            <a:picLocks noChangeAspect="1"/>
          </p:cNvPicPr>
          <p:nvPr/>
        </p:nvPicPr>
        <p:blipFill>
          <a:blip r:embed="rId4"/>
          <a:stretch>
            <a:fillRect/>
          </a:stretch>
        </p:blipFill>
        <p:spPr>
          <a:xfrm>
            <a:off x="9002175" y="330788"/>
            <a:ext cx="1014164" cy="677461"/>
          </a:xfrm>
          <a:prstGeom prst="rect">
            <a:avLst/>
          </a:prstGeom>
        </p:spPr>
      </p:pic>
      <p:pic>
        <p:nvPicPr>
          <p:cNvPr id="5" name="Imagem 4">
            <a:extLst>
              <a:ext uri="{FF2B5EF4-FFF2-40B4-BE49-F238E27FC236}">
                <a16:creationId xmlns:a16="http://schemas.microsoft.com/office/drawing/2014/main" id="{88873FCF-ECAD-D8F8-B8FB-4759DB676857}"/>
              </a:ext>
            </a:extLst>
          </p:cNvPr>
          <p:cNvPicPr>
            <a:picLocks noChangeAspect="1"/>
          </p:cNvPicPr>
          <p:nvPr/>
        </p:nvPicPr>
        <p:blipFill>
          <a:blip r:embed="rId5"/>
          <a:stretch>
            <a:fillRect/>
          </a:stretch>
        </p:blipFill>
        <p:spPr>
          <a:xfrm>
            <a:off x="4690182" y="1826934"/>
            <a:ext cx="7255855" cy="3702473"/>
          </a:xfrm>
          <a:prstGeom prst="rect">
            <a:avLst/>
          </a:prstGeom>
        </p:spPr>
      </p:pic>
      <p:pic>
        <p:nvPicPr>
          <p:cNvPr id="7" name="Imagem 6">
            <a:extLst>
              <a:ext uri="{FF2B5EF4-FFF2-40B4-BE49-F238E27FC236}">
                <a16:creationId xmlns:a16="http://schemas.microsoft.com/office/drawing/2014/main" id="{6F5D6B0E-36D8-A4FE-379B-F54A416C428A}"/>
              </a:ext>
            </a:extLst>
          </p:cNvPr>
          <p:cNvPicPr>
            <a:picLocks noChangeAspect="1"/>
          </p:cNvPicPr>
          <p:nvPr/>
        </p:nvPicPr>
        <p:blipFill>
          <a:blip r:embed="rId6"/>
          <a:stretch>
            <a:fillRect/>
          </a:stretch>
        </p:blipFill>
        <p:spPr>
          <a:xfrm>
            <a:off x="570307" y="1935292"/>
            <a:ext cx="3251581" cy="1746881"/>
          </a:xfrm>
          <a:prstGeom prst="rect">
            <a:avLst/>
          </a:prstGeom>
        </p:spPr>
      </p:pic>
    </p:spTree>
    <p:extLst>
      <p:ext uri="{BB962C8B-B14F-4D97-AF65-F5344CB8AC3E}">
        <p14:creationId xmlns:p14="http://schemas.microsoft.com/office/powerpoint/2010/main" val="11225994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1026" name="Picture 2" descr="Free Animated Spain Flags - Gifs - Spanish Clipart">
            <a:extLst>
              <a:ext uri="{FF2B5EF4-FFF2-40B4-BE49-F238E27FC236}">
                <a16:creationId xmlns:a16="http://schemas.microsoft.com/office/drawing/2014/main" id="{295B499F-7AA4-4F80-0C07-4CF69DA8AF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807" y="2423649"/>
            <a:ext cx="2647950" cy="1743075"/>
          </a:xfrm>
          <a:prstGeom prst="rect">
            <a:avLst/>
          </a:prstGeom>
          <a:noFill/>
          <a:extLst>
            <a:ext uri="{909E8E84-426E-40DD-AFC4-6F175D3DCCD1}">
              <a14:hiddenFill xmlns:a14="http://schemas.microsoft.com/office/drawing/2010/main">
                <a:solidFill>
                  <a:srgbClr val="FFFFFF"/>
                </a:solidFill>
              </a14:hiddenFill>
            </a:ext>
          </a:extLst>
        </p:spPr>
      </p:pic>
      <p:sp>
        <p:nvSpPr>
          <p:cNvPr id="4" name="Titolo 3">
            <a:extLst>
              <a:ext uri="{FF2B5EF4-FFF2-40B4-BE49-F238E27FC236}">
                <a16:creationId xmlns:a16="http://schemas.microsoft.com/office/drawing/2014/main" id="{C2D0355D-C837-E865-27A8-960787BA160F}"/>
              </a:ext>
            </a:extLst>
          </p:cNvPr>
          <p:cNvSpPr>
            <a:spLocks noGrp="1"/>
          </p:cNvSpPr>
          <p:nvPr>
            <p:ph type="title"/>
          </p:nvPr>
        </p:nvSpPr>
        <p:spPr/>
        <p:txBody>
          <a:bodyPr/>
          <a:lstStyle/>
          <a:p>
            <a:r>
              <a:rPr lang="es-ES" sz="4400" kern="0" dirty="0">
                <a:solidFill>
                  <a:srgbClr val="E98E24"/>
                </a:solidFill>
                <a:latin typeface="Arial"/>
                <a:cs typeface="Arial"/>
                <a:sym typeface="Arial"/>
              </a:rPr>
              <a:t>SPAIN</a:t>
            </a:r>
            <a:endParaRPr lang="it-IT"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3315FEE-428E-7FF5-BD34-A2ACC5A96ADA}"/>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D7A323C-C500-C70D-B76D-C2622B34E7F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C9A7798-A0E8-9C82-D6B3-67F6AF03C22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BF29ABC5-A83D-7A30-A604-7C09E73E259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7433C586-68E7-E48C-7552-ECBEC156FC2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8259A565-4687-368B-2527-D57F48676942}"/>
              </a:ext>
            </a:extLst>
          </p:cNvPr>
          <p:cNvSpPr txBox="1"/>
          <p:nvPr/>
        </p:nvSpPr>
        <p:spPr>
          <a:xfrm>
            <a:off x="214" y="2398983"/>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Anorexia Nervosa (AN)</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a:extLst>
              <a:ext uri="{FF2B5EF4-FFF2-40B4-BE49-F238E27FC236}">
                <a16:creationId xmlns:a16="http://schemas.microsoft.com/office/drawing/2014/main" id="{332137AF-D986-DD62-7D52-D07C93EAE906}"/>
              </a:ext>
            </a:extLst>
          </p:cNvPr>
          <p:cNvSpPr txBox="1"/>
          <p:nvPr/>
        </p:nvSpPr>
        <p:spPr>
          <a:xfrm>
            <a:off x="4700228" y="1290917"/>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Prevalence in adolescent girls:</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Approximately 1% (based on Spanish adolescent female population estimates)​.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Female</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to</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-male ratio:</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9:1​.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Typical age of onset:</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Most common between ages 13 and 14​.</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Average length of hospital stay:</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Doubled during the pandemic (from 10.89 to 22.67 days)​.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Food restriction behavior:</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Observed in 95.7% of hospitalized cases in 2020–2021​.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Exposure to social media:</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Significant increase during the pandemic (from 11% to 65.2% of patients)​.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Source</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infocop.es</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6"/>
              </a:rPr>
              <a:t>univadis.es</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7"/>
              </a:rPr>
              <a:t>tca-aragon.org</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a:extLst>
              <a:ext uri="{FF2B5EF4-FFF2-40B4-BE49-F238E27FC236}">
                <a16:creationId xmlns:a16="http://schemas.microsoft.com/office/drawing/2014/main" id="{6A90EDD2-C12C-77E8-4B08-2BCBA33ACF21}"/>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A8AC3858-6483-1885-57DD-7A1E6E0D2233}"/>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0643263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14" y="2564370"/>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Bulimia Nervosa (BN)</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09" y="1935292"/>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Prevalence among young women (ages 9–25):</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Between 0.3% and 2.9%.</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Prevalence among men:</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Between 0% and 0.4%.</a:t>
            </a: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Associated behaviors: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Purging (39.1% of cases in 2020–2021), excessive exercise (73.9%)​.</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Onset age:</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Typically starts around ages 19–20.</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2177"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Source</a:t>
            </a:r>
            <a:r>
              <a:rPr kumimoji="0" lang="es-E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r>
              <a:rPr kumimoji="0" lang="es-E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infocop.es</a:t>
            </a:r>
            <a:r>
              <a:rPr kumimoji="0" lang="es-E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6"/>
              </a:rPr>
              <a:t>univadis.es</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1523698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422008" y="2349998"/>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Muscle</a:t>
            </a: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 </a:t>
            </a: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Dysmorphia</a:t>
            </a: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t>
            </a: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Bigorexia</a:t>
            </a: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09" y="1935292"/>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Prevalence:</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No official statistics specifically for Spain.</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Most affected population:</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Mainly young males between 18 and 35 years old.</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Key features: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Excessive concern with muscularity, body image distortion, compulsive exercise, and in some cases, anabolic steroid use.</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2177"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Source</a:t>
            </a:r>
            <a:r>
              <a:rPr kumimoji="0" lang="es-E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r>
              <a:rPr kumimoji="0" lang="es-E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mgyf.org</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61225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53" name="Google Shape;53;p3"/>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54" name="Google Shape;54;p3"/>
          <p:cNvSpPr/>
          <p:nvPr/>
        </p:nvSpPr>
        <p:spPr>
          <a:xfrm rot="-420600">
            <a:off x="2452745" y="6321374"/>
            <a:ext cx="10047411" cy="1098915"/>
          </a:xfrm>
          <a:prstGeom prst="rect">
            <a:avLst/>
          </a:prstGeom>
          <a:solidFill>
            <a:srgbClr val="539141"/>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55" name="Google Shape;55;p3"/>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56" name="Google Shape;56;p3"/>
          <p:cNvSpPr txBox="1"/>
          <p:nvPr/>
        </p:nvSpPr>
        <p:spPr>
          <a:xfrm>
            <a:off x="260658" y="2280880"/>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0D519C"/>
                </a:solidFill>
                <a:effectLst/>
                <a:uLnTx/>
                <a:uFillTx/>
                <a:latin typeface="Arial"/>
                <a:ea typeface="Arial"/>
                <a:cs typeface="Arial"/>
                <a:sym typeface="Arial"/>
              </a:rPr>
              <a:t>National trends and clinical observations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3"/>
          <p:cNvSpPr txBox="1"/>
          <p:nvPr/>
        </p:nvSpPr>
        <p:spPr>
          <a:xfrm>
            <a:off x="4573512" y="1174999"/>
            <a:ext cx="5805877"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Pandemic impact:</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Clear increase in ED incidence, hospital admissions, and severity among Spanish adolescents during 2020–2021​.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Main risk group:</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Adolescent girls, especially between ages 13 and 17​​.</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Gender influence:</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Strong impact on women due to sociocultural pressures and body image ideals​.</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Public health status:</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EDs are considered a growing public health problem in Spain due to their high prevalence, chronic course, and associated mortality​.</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58" name="Google Shape;58;p3"/>
          <p:cNvCxnSpPr/>
          <p:nvPr/>
        </p:nvCxnSpPr>
        <p:spPr>
          <a:xfrm>
            <a:off x="4423739" y="1935292"/>
            <a:ext cx="0" cy="1935292"/>
          </a:xfrm>
          <a:prstGeom prst="straightConnector1">
            <a:avLst/>
          </a:prstGeom>
          <a:noFill/>
          <a:ln w="54700" cap="flat" cmpd="sng">
            <a:solidFill>
              <a:srgbClr val="E88E24"/>
            </a:solidFill>
            <a:prstDash val="solid"/>
            <a:round/>
            <a:headEnd type="none" w="sm" len="sm"/>
            <a:tailEnd type="none" w="sm" len="sm"/>
          </a:ln>
        </p:spPr>
      </p:cxnSp>
      <p:sp>
        <p:nvSpPr>
          <p:cNvPr id="59" name="Google Shape;59;p3"/>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35376760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40E9297-2ECE-EF40-727A-2FEBF299B1D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880E256-7D7A-FC30-8959-31AD2EE944A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75DAEC8-00F0-6A61-D73D-2482D8C27A6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51CC06E-3CFC-B19A-4FD5-47FEBB2F6E5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55A03730-B923-ED69-BFCC-AB573292480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1CF6608-BA35-691F-4B0B-6F2A9F6338C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6940FCDB-8A27-D51D-9B28-CC65A628F7F0}"/>
              </a:ext>
            </a:extLst>
          </p:cNvPr>
          <p:cNvSpPr>
            <a:spLocks noGrp="1"/>
          </p:cNvSpPr>
          <p:nvPr>
            <p:ph type="title"/>
          </p:nvPr>
        </p:nvSpPr>
        <p:spPr/>
        <p:txBody>
          <a:bodyPr/>
          <a:lstStyle/>
          <a:p>
            <a:r>
              <a:rPr lang="es-ES" sz="4400" kern="0" dirty="0">
                <a:solidFill>
                  <a:srgbClr val="E98E24"/>
                </a:solidFill>
                <a:latin typeface="Arial"/>
                <a:cs typeface="Arial"/>
                <a:sym typeface="Arial"/>
              </a:rPr>
              <a:t>TURKEY</a:t>
            </a:r>
            <a:endParaRPr lang="it-IT" dirty="0"/>
          </a:p>
        </p:txBody>
      </p:sp>
      <p:pic>
        <p:nvPicPr>
          <p:cNvPr id="4100" name="Picture 4" descr="Flag of Turkey (GIF) - All Waving Flags">
            <a:extLst>
              <a:ext uri="{FF2B5EF4-FFF2-40B4-BE49-F238E27FC236}">
                <a16:creationId xmlns:a16="http://schemas.microsoft.com/office/drawing/2014/main" id="{80E34FE2-0B5B-444B-E299-A2D9638FF2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3486" y="2243628"/>
            <a:ext cx="4438185" cy="2958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435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Anorexia</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 </a:t>
            </a: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Nervosa</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515698" y="77014"/>
            <a:ext cx="7675333" cy="5667642"/>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en-US" sz="1451" b="1"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Annual incidence</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In Türkiye, the annual incidence rate of Anorexia Nervosa (AN) is estimated at approximately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8 per 100,000 people</a:t>
            </a:r>
            <a:r>
              <a:rPr kumimoji="0" lang="tr-TR" sz="1800" b="1"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https://www.turkiyeklinikleri.com/article/tr-anoreksiya-nervoza-ve-diger-yeme-bozukluklarinin-sikligi-yayginligi-ve-mortalitesi-46916.html</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Lifetime prevalence</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Among adolescent girls, lifetime prevalence ranges from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0.3% to 2.6%</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while among boys, it is between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0.1% and 0.3%</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6"/>
              </a:rPr>
              <a:t>https://www.turkiyeklinikleri.com/article/tr-ergenlerde-anoreksiya-nervoza-88193.html</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endParaRPr kumimoji="0" lang="it-IT"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Gender distribution</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Approximately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95% of AN cases</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occur in females</a:t>
            </a: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369A3">
                    <a:lumMod val="75000"/>
                  </a:srgbClr>
                </a:solidFill>
                <a:effectLst/>
                <a:uLnTx/>
                <a:uFillTx/>
                <a:latin typeface="Arial"/>
                <a:ea typeface="+mn-ea"/>
                <a:cs typeface="Arial"/>
                <a:sym typeface="Arial"/>
                <a:hlinkClick r:id="rId7">
                  <a:extLst>
                    <a:ext uri="{A12FA001-AC4F-418D-AE19-62706E023703}">
                      <ahyp:hlinkClr xmlns:ahyp="http://schemas.microsoft.com/office/drawing/2018/hyperlinkcolor" val="tx"/>
                    </a:ext>
                  </a:extLst>
                </a:hlinkClick>
              </a:rPr>
              <a:t>https://www.avasirintav.com/makaleler/anoreksiya-nervoza-zayiflama-hastaligi</a:t>
            </a:r>
            <a:endParaRPr kumimoji="0" lang="tr-TR" sz="1100" b="0" i="0" u="none" strike="noStrike" kern="0" cap="none" spc="0" normalizeH="0" baseline="0" noProof="0" dirty="0">
              <a:ln>
                <a:noFill/>
              </a:ln>
              <a:solidFill>
                <a:srgbClr val="0369A3">
                  <a:lumMod val="75000"/>
                </a:srgbClr>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Age of onset</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The typical onset age is between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13 and 20 years</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with an average age of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17</a:t>
            </a:r>
            <a:r>
              <a:rPr kumimoji="0" lang="tr-TR" sz="1600" b="1"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8"/>
              </a:rPr>
              <a:t>https://www.cnnturk.com/saglik/anoreksiya-nervoza-hastaliginin-baslangic-yasi-17</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Mortality rate</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AN has one of the highest mortality rates among all psychiatric disorders</a:t>
            </a: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8"/>
              </a:rPr>
              <a:t>https://www.cnnturk.com/saglik/anoreksiya-nervoza-hastaliginin-baslangic-yasi-17</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6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Access to treatment</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Only a small proportion of patients with eating disorders, especially those with bulimia nervosa, benefit from mental health services</a:t>
            </a:r>
            <a:r>
              <a:rPr kumimoji="0" lang="tr-TR" sz="16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https://www.turkiyeklinikleri.com/article/tr-anoreksiya-nervoza-ve-diger-yeme-bozukluklarinin-sikligi-yayginligi-ve-mortalitesi-46916.html</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endParaRPr kumimoji="0" lang="en-US"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6C08193-C7D6-F7AF-5FD4-724578F2A35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36C2C36-5E91-5462-8025-A3C058E015B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48DDBD1B-06F6-5BC2-F34E-DDBD74960E7B}"/>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E4EAB79-CE34-AE7D-7E7E-2754F111A47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45C2B8A4-2B73-BE57-5C92-D17F42CBB48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384F551E-A1B7-F4CC-9A6A-22BA9CBE266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alligrafia, gesso, graffiti, lavagna">
            <a:extLst>
              <a:ext uri="{FF2B5EF4-FFF2-40B4-BE49-F238E27FC236}">
                <a16:creationId xmlns:a16="http://schemas.microsoft.com/office/drawing/2014/main" id="{33A9156D-5FE2-EC64-7DC8-1B47856EDC0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b="3506"/>
          <a:stretch/>
        </p:blipFill>
        <p:spPr>
          <a:xfrm>
            <a:off x="1" y="10"/>
            <a:ext cx="7439651" cy="5517802"/>
          </a:xfrm>
          <a:prstGeom prst="rect">
            <a:avLst/>
          </a:prstGeom>
        </p:spPr>
      </p:pic>
      <p:sp>
        <p:nvSpPr>
          <p:cNvPr id="3" name="CasellaDiTesto 2">
            <a:extLst>
              <a:ext uri="{FF2B5EF4-FFF2-40B4-BE49-F238E27FC236}">
                <a16:creationId xmlns:a16="http://schemas.microsoft.com/office/drawing/2014/main" id="{A1C05F4E-ADBF-57F1-02D2-6C9454F2E054}"/>
              </a:ext>
            </a:extLst>
          </p:cNvPr>
          <p:cNvSpPr txBox="1"/>
          <p:nvPr/>
        </p:nvSpPr>
        <p:spPr>
          <a:xfrm>
            <a:off x="7556567" y="551327"/>
            <a:ext cx="4567463" cy="5531005"/>
          </a:xfrm>
          <a:prstGeom prst="rect">
            <a:avLst/>
          </a:prstGeom>
        </p:spPr>
        <p:txBody>
          <a:bodyPr vert="horz" lIns="91440" tIns="45720" rIns="91440" bIns="45720" rtlCol="0">
            <a:normAutofit/>
          </a:bodyPr>
          <a:lstStyle/>
          <a:p>
            <a:pPr>
              <a:lnSpc>
                <a:spcPct val="90000"/>
              </a:lnSpc>
              <a:spcAft>
                <a:spcPts val="800"/>
              </a:spcAft>
            </a:pPr>
            <a:r>
              <a:rPr lang="en-US" sz="2600" b="1" kern="0" dirty="0">
                <a:latin typeface="Times New Roman" panose="02020603050405020304" pitchFamily="18" charset="0"/>
                <a:cs typeface="Times New Roman" panose="02020603050405020304" pitchFamily="18" charset="0"/>
              </a:rPr>
              <a:t>Several factors contribute to this underestimation: eating disorders are relatively rare in the general population, and many affected individuals do not seek help due to feelings of denial or shame. </a:t>
            </a:r>
          </a:p>
          <a:p>
            <a:pPr>
              <a:lnSpc>
                <a:spcPct val="90000"/>
              </a:lnSpc>
              <a:spcAft>
                <a:spcPts val="800"/>
              </a:spcAft>
            </a:pPr>
            <a:r>
              <a:rPr lang="en-US" sz="2600" b="1" kern="0" dirty="0">
                <a:latin typeface="Times New Roman" panose="02020603050405020304" pitchFamily="18" charset="0"/>
                <a:cs typeface="Times New Roman" panose="02020603050405020304" pitchFamily="18" charset="0"/>
              </a:rPr>
              <a:t>Additionally, the absence of official disease registries and the frequent under-detection by general practitioners further complicate accurate assessment.</a:t>
            </a:r>
          </a:p>
        </p:txBody>
      </p:sp>
    </p:spTree>
    <p:extLst>
      <p:ext uri="{BB962C8B-B14F-4D97-AF65-F5344CB8AC3E}">
        <p14:creationId xmlns:p14="http://schemas.microsoft.com/office/powerpoint/2010/main" val="14098982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Bulimia</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 </a:t>
            </a: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Nervosa</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527400" y="153050"/>
            <a:ext cx="7242614" cy="59292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General Prevalence</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A scoping review reported a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0.8%</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prevalence of BN among adolescents and young adults in Türkiye, aligning with rates observed in other Middle Eastern countries .</a:t>
            </a: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University Students</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A study involving 783 Turkish university students found that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13.1% of females</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and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9.2% of males</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exhibited abnormal eating habits, which may include behaviors associated with BN </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https://www.sciencedirect.com/science/article/abs/pii/S0195666308004893</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Gender Distribution</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Consistent with global trends, BN is more prevalent among females. However, increasing rates among males have been observed in Türkiye, highlighting the need for gender-inclusive awareness and interventions</a:t>
            </a:r>
            <a:endParaRPr kumimoji="0" lang="it-IT"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Age of Onset</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BN typically manifests during late adolescence to early adulthood. In Türkiye, studies have identified university students (ages 17–23) as a high-risk group .​</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a:sym typeface="Arial"/>
                <a:hlinkClick r:id="rId6"/>
              </a:rPr>
              <a:t>https://pubmed.ncbi.nlm.nih.gov/18584912/</a:t>
            </a: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rPr>
              <a:t> </a:t>
            </a:r>
            <a:endParaRPr kumimoji="0" lang="en-US"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4560913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Muscle</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 </a:t>
            </a: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Dysmorphia</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 (</a:t>
            </a: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Bigorexia</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10" y="646771"/>
            <a:ext cx="7069803" cy="5208475"/>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University Students</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A cross-sectional study involving 430 male students found that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16.3%</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of those in sports sciences faculties and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6%</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in nursing faculties exhibited tendencies toward MD</a:t>
            </a:r>
            <a:endParaRPr kumimoji="0" lang="tr-TR" sz="2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hlinkClick r:id="rId5"/>
              </a:rPr>
              <a:t>https://pubmed.ncbi.nlm.nih.gov/32227487/</a:t>
            </a: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2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Bodybuilders</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Among professional bodybuilders, university students and recreational bodybuilders studies reported MD symptom prevalence rates of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58.3%</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11.2%</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and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5.7%</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respectively.</a:t>
            </a:r>
            <a:r>
              <a:rPr kumimoji="0" lang="tr-TR" sz="24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hlinkClick r:id="rId6"/>
              </a:rPr>
              <a:t>https://www.sciencedirect.com/science/article/pii/S2211266923000166</a:t>
            </a: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036433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2BEF046A-39A0-274B-5592-D8D6FF89778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AFE977A-38E3-3E3D-6F78-7E42D5B4473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DC33ECB-67CC-91C8-6F9B-7EBB67B52F26}"/>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64D8A69-DE92-FB4F-7B6E-49971FEDD00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F632D15-BA34-52F1-CBD3-E75664F7FEA7}"/>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022F117-0FA2-3E91-7482-5993501BE38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terreno, Caviglia, Accessorio di moda">
            <a:extLst>
              <a:ext uri="{FF2B5EF4-FFF2-40B4-BE49-F238E27FC236}">
                <a16:creationId xmlns:a16="http://schemas.microsoft.com/office/drawing/2014/main" id="{B2216822-6215-FDB6-64AA-CCE09998A115}"/>
              </a:ext>
            </a:extLst>
          </p:cNvPr>
          <p:cNvPicPr>
            <a:picLocks noChangeAspect="1"/>
          </p:cNvPicPr>
          <p:nvPr/>
        </p:nvPicPr>
        <p:blipFill>
          <a:blip r:embed="rId5">
            <a:extLst>
              <a:ext uri="{28A0092B-C50C-407E-A947-70E740481C1C}">
                <a14:useLocalDpi xmlns:a14="http://schemas.microsoft.com/office/drawing/2010/main" val="0"/>
              </a:ext>
            </a:extLst>
          </a:blip>
          <a:srcRect l="13471" r="19352" b="-1"/>
          <a:stretch/>
        </p:blipFill>
        <p:spPr>
          <a:xfrm>
            <a:off x="20" y="10"/>
            <a:ext cx="5609043" cy="5573511"/>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asellaDiTesto 2">
            <a:extLst>
              <a:ext uri="{FF2B5EF4-FFF2-40B4-BE49-F238E27FC236}">
                <a16:creationId xmlns:a16="http://schemas.microsoft.com/office/drawing/2014/main" id="{12A229A7-C8FA-8437-6A2A-FC3F08A8AB6B}"/>
              </a:ext>
            </a:extLst>
          </p:cNvPr>
          <p:cNvSpPr txBox="1"/>
          <p:nvPr/>
        </p:nvSpPr>
        <p:spPr>
          <a:xfrm>
            <a:off x="6328534" y="139419"/>
            <a:ext cx="5659027" cy="5344268"/>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There is a pressing need to enhance awareness of the prevalence and diversity of eating disorder symptoms among healthcare professionals, especially those working closely with adolescents and young adults, in order to promote early identification and engagement with treatment.</a:t>
            </a:r>
          </a:p>
        </p:txBody>
      </p:sp>
    </p:spTree>
    <p:extLst>
      <p:ext uri="{BB962C8B-B14F-4D97-AF65-F5344CB8AC3E}">
        <p14:creationId xmlns:p14="http://schemas.microsoft.com/office/powerpoint/2010/main" val="605317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597FB316-1760-B20D-9DF0-E08595EAA94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C0DA1C6B-8BF6-08FB-E0C1-9543298A07E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CBEDA6BE-47A3-D0A9-226B-E927D59CF85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7FFE769-E059-F455-64E3-01E5D563DD7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8DC9823-0776-0ABB-B8A4-70200AAADCD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59A2057-AAE8-6840-543C-66554D95CE6A}"/>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39C88A93-E1AC-A2D6-D20F-D07AEFB99F6C}"/>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cs typeface="Times New Roman" panose="02020603050405020304" pitchFamily="18" charset="0"/>
              </a:rPr>
              <a:t>EPIDEMIOLOGICAL TERMINOLOGY</a:t>
            </a:r>
            <a:endParaRPr lang="it-IT" sz="6600" b="1"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5772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87A32C1-3507-E5B2-3DF3-8BD08969CC7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6C0E29-0DEA-3913-8B26-75E088DC3E8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F309CC2-A7AA-E86B-5AC5-6D0E43CB876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0A560D6-5C3D-9809-6CCA-B48450CBF3AB}"/>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6E993D8-26D7-3938-5F43-CDE935A7EAE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8C6F9BE-7A14-194B-DE7C-D9400E04125C}"/>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vestiti, Viso umano, persona, spalla">
            <a:extLst>
              <a:ext uri="{FF2B5EF4-FFF2-40B4-BE49-F238E27FC236}">
                <a16:creationId xmlns:a16="http://schemas.microsoft.com/office/drawing/2014/main" id="{487F1E9F-5429-3B47-A9ED-849BF7CC86DB}"/>
              </a:ext>
            </a:extLst>
          </p:cNvPr>
          <p:cNvPicPr>
            <a:picLocks noChangeAspect="1"/>
          </p:cNvPicPr>
          <p:nvPr/>
        </p:nvPicPr>
        <p:blipFill>
          <a:blip r:embed="rId5">
            <a:extLst>
              <a:ext uri="{28A0092B-C50C-407E-A947-70E740481C1C}">
                <a14:useLocalDpi xmlns:a14="http://schemas.microsoft.com/office/drawing/2010/main" val="0"/>
              </a:ext>
            </a:extLst>
          </a:blip>
          <a:srcRect b="14166"/>
          <a:stretch/>
        </p:blipFill>
        <p:spPr>
          <a:xfrm>
            <a:off x="447917" y="24724"/>
            <a:ext cx="11296165" cy="5454007"/>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
        <p:nvSpPr>
          <p:cNvPr id="3" name="CasellaDiTesto 2">
            <a:extLst>
              <a:ext uri="{FF2B5EF4-FFF2-40B4-BE49-F238E27FC236}">
                <a16:creationId xmlns:a16="http://schemas.microsoft.com/office/drawing/2014/main" id="{DBABADC8-92C5-4BF9-B611-72353E6E54B2}"/>
              </a:ext>
            </a:extLst>
          </p:cNvPr>
          <p:cNvSpPr txBox="1"/>
          <p:nvPr/>
        </p:nvSpPr>
        <p:spPr>
          <a:xfrm>
            <a:off x="186487" y="4915970"/>
            <a:ext cx="12191979" cy="1226874"/>
          </a:xfrm>
          <a:prstGeom prst="rect">
            <a:avLst/>
          </a:prstGeom>
          <a:noFill/>
        </p:spPr>
        <p:txBody>
          <a:bodyPr wrap="square">
            <a:spAutoFit/>
          </a:bodyPr>
          <a:lstStyle/>
          <a:p>
            <a:pPr algn="ctr">
              <a:lnSpc>
                <a:spcPct val="107000"/>
              </a:lnSpc>
              <a:spcAft>
                <a:spcPts val="800"/>
              </a:spcAft>
            </a:pPr>
            <a:r>
              <a:rPr lang="en-GB" sz="3200" b="1" kern="0" dirty="0">
                <a:effectLst/>
                <a:latin typeface="Times New Roman" panose="02020603050405020304" pitchFamily="18" charset="0"/>
                <a:ea typeface="Times New Roman" panose="02020603050405020304" pitchFamily="18" charset="0"/>
                <a:cs typeface="Times New Roman" panose="02020603050405020304" pitchFamily="18" charset="0"/>
              </a:rPr>
              <a:t>A solid understanding of epidemiological data requires </a:t>
            </a:r>
          </a:p>
          <a:p>
            <a:pPr algn="ctr">
              <a:lnSpc>
                <a:spcPct val="107000"/>
              </a:lnSpc>
              <a:spcAft>
                <a:spcPts val="800"/>
              </a:spcAft>
            </a:pPr>
            <a:r>
              <a:rPr lang="en-GB" sz="3200" b="1" kern="0" dirty="0">
                <a:effectLst/>
                <a:latin typeface="Times New Roman" panose="02020603050405020304" pitchFamily="18" charset="0"/>
                <a:ea typeface="Times New Roman" panose="02020603050405020304" pitchFamily="18" charset="0"/>
                <a:cs typeface="Times New Roman" panose="02020603050405020304" pitchFamily="18" charset="0"/>
              </a:rPr>
              <a:t>familiarity with specific terminology.</a:t>
            </a:r>
            <a:endParaRPr lang="it-IT"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10550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89093488-94CD-E97D-930E-C19B467FFF3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05A7B93-1A4C-4174-91AA-9A41B2D16AB5}"/>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43400B3-5BBF-60F8-EDE5-6533E45D284C}"/>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DD73333-EA34-BB74-104A-4AAA131D72F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79C815A-BD44-A2F0-802B-2BA6D4B325B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5E694CF-DAA4-0CC2-5F1B-922EF4F4AAA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Funded by the European Union. Views and opinions expressed are however those of the author(s) only and do not necessarily reflect those of the European Union or the</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European Education and Culture Executive Agency (EACEA). Neither the European Union nor EACEA can be held responsible for them.</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mano, lastra dei raggi X">
            <a:extLst>
              <a:ext uri="{FF2B5EF4-FFF2-40B4-BE49-F238E27FC236}">
                <a16:creationId xmlns:a16="http://schemas.microsoft.com/office/drawing/2014/main" id="{8F539C4A-56C2-9C0B-1731-D2A4C69E1981}"/>
              </a:ext>
            </a:extLst>
          </p:cNvPr>
          <p:cNvPicPr>
            <a:picLocks noChangeAspect="1"/>
          </p:cNvPicPr>
          <p:nvPr/>
        </p:nvPicPr>
        <p:blipFill>
          <a:blip r:embed="rId5">
            <a:extLst>
              <a:ext uri="{28A0092B-C50C-407E-A947-70E740481C1C}">
                <a14:useLocalDpi xmlns:a14="http://schemas.microsoft.com/office/drawing/2010/main" val="0"/>
              </a:ext>
            </a:extLst>
          </a:blip>
          <a:srcRect l="40741" r="13758" b="-2"/>
          <a:stretch/>
        </p:blipFill>
        <p:spPr>
          <a:xfrm>
            <a:off x="471964" y="218840"/>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EAA99CE7-E027-8C6D-C35C-AFE5028D5806}"/>
              </a:ext>
            </a:extLst>
          </p:cNvPr>
          <p:cNvSpPr txBox="1"/>
          <p:nvPr/>
        </p:nvSpPr>
        <p:spPr>
          <a:xfrm>
            <a:off x="6603583" y="1641468"/>
            <a:ext cx="4867534" cy="2913872"/>
          </a:xfrm>
          <a:prstGeom prst="rect">
            <a:avLst/>
          </a:prstGeom>
        </p:spPr>
        <p:txBody>
          <a:bodyPr vert="horz" lIns="91440" tIns="45720" rIns="91440" bIns="45720" rtlCol="0" anchor="t">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Incidence refers to the number of new cases of a disorder occurring within a population during a defined time period (typically one year).</a:t>
            </a:r>
          </a:p>
        </p:txBody>
      </p:sp>
    </p:spTree>
    <p:extLst>
      <p:ext uri="{BB962C8B-B14F-4D97-AF65-F5344CB8AC3E}">
        <p14:creationId xmlns:p14="http://schemas.microsoft.com/office/powerpoint/2010/main" val="386355613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216</TotalTime>
  <Words>4616</Words>
  <Application>Microsoft Office PowerPoint</Application>
  <PresentationFormat>Widescreen</PresentationFormat>
  <Paragraphs>249</Paragraphs>
  <Slides>51</Slides>
  <Notes>48</Notes>
  <HiddenSlides>0</HiddenSlides>
  <MMClips>0</MMClips>
  <ScaleCrop>false</ScaleCrop>
  <HeadingPairs>
    <vt:vector size="6" baseType="variant">
      <vt:variant>
        <vt:lpstr>Caratteri utilizzati</vt:lpstr>
      </vt:variant>
      <vt:variant>
        <vt:i4>9</vt:i4>
      </vt:variant>
      <vt:variant>
        <vt:lpstr>Tema</vt:lpstr>
      </vt:variant>
      <vt:variant>
        <vt:i4>4</vt:i4>
      </vt:variant>
      <vt:variant>
        <vt:lpstr>Titoli diapositive</vt:lpstr>
      </vt:variant>
      <vt:variant>
        <vt:i4>51</vt:i4>
      </vt:variant>
    </vt:vector>
  </HeadingPairs>
  <TitlesOfParts>
    <vt:vector size="64" baseType="lpstr">
      <vt:lpstr>Aptos</vt:lpstr>
      <vt:lpstr>Aptos Display</vt:lpstr>
      <vt:lpstr>Arial</vt:lpstr>
      <vt:lpstr>Calibri</vt:lpstr>
      <vt:lpstr>Coolvetica</vt:lpstr>
      <vt:lpstr>Degular Text</vt:lpstr>
      <vt:lpstr>Symbol</vt:lpstr>
      <vt:lpstr>Times New Roman</vt:lpstr>
      <vt:lpstr>Wingdings</vt:lpstr>
      <vt:lpstr>Tema di Office</vt:lpstr>
      <vt:lpstr>1_Office</vt:lpstr>
      <vt:lpstr>3_Office</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ITALY</vt:lpstr>
      <vt:lpstr>Presentazione standard di PowerPoint</vt:lpstr>
      <vt:lpstr>Presentazione standard di PowerPoint</vt:lpstr>
      <vt:lpstr>Presentazione standard di PowerPoint</vt:lpstr>
      <vt:lpstr>PORTUGAL</vt:lpstr>
      <vt:lpstr>Presentazione standard di PowerPoint</vt:lpstr>
      <vt:lpstr>Presentazione standard di PowerPoint</vt:lpstr>
      <vt:lpstr>Presentazione standard di PowerPoint</vt:lpstr>
      <vt:lpstr>SPAIN</vt:lpstr>
      <vt:lpstr>Presentazione standard di PowerPoint</vt:lpstr>
      <vt:lpstr>Presentazione standard di PowerPoint</vt:lpstr>
      <vt:lpstr>Presentazione standard di PowerPoint</vt:lpstr>
      <vt:lpstr>Presentazione standard di PowerPoint</vt:lpstr>
      <vt:lpstr>TURKEY</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Marzia PP Boto</dc:creator>
  <cp:lastModifiedBy>Marzia PP Boto</cp:lastModifiedBy>
  <cp:revision>3</cp:revision>
  <dcterms:created xsi:type="dcterms:W3CDTF">2025-04-27T22:05:38Z</dcterms:created>
  <dcterms:modified xsi:type="dcterms:W3CDTF">2025-04-30T13:39:48Z</dcterms:modified>
</cp:coreProperties>
</file>